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5965" y="439038"/>
            <a:ext cx="8272068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C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23-Nov-24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23-Nov-24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23-Nov-24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23-Nov-24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41976" y="2423160"/>
            <a:ext cx="3350514" cy="7322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23-Nov-24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2882" y="568198"/>
            <a:ext cx="863823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942" y="1929511"/>
            <a:ext cx="8894114" cy="2952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23-Nov-24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luhitnath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3590" y="3827754"/>
            <a:ext cx="3630929" cy="1927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74750" algn="r">
              <a:lnSpc>
                <a:spcPct val="120000"/>
              </a:lnSpc>
              <a:spcBef>
                <a:spcPts val="100"/>
              </a:spcBef>
              <a:tabLst>
                <a:tab pos="1803400" algn="l"/>
              </a:tabLst>
            </a:pPr>
            <a:r>
              <a:rPr sz="2600" spc="-285" dirty="0">
                <a:solidFill>
                  <a:srgbClr val="FFC000"/>
                </a:solidFill>
                <a:latin typeface="Times New Roman"/>
                <a:cs typeface="Times New Roman"/>
              </a:rPr>
              <a:t>M</a:t>
            </a:r>
            <a:r>
              <a:rPr sz="2600" spc="-210" dirty="0">
                <a:solidFill>
                  <a:srgbClr val="FFC000"/>
                </a:solidFill>
                <a:latin typeface="Times New Roman"/>
                <a:cs typeface="Times New Roman"/>
              </a:rPr>
              <a:t>R</a:t>
            </a:r>
            <a:r>
              <a:rPr sz="2600" dirty="0">
                <a:solidFill>
                  <a:srgbClr val="FFC000"/>
                </a:solidFill>
                <a:latin typeface="Times New Roman"/>
                <a:cs typeface="Times New Roman"/>
              </a:rPr>
              <a:t>	</a:t>
            </a:r>
            <a:r>
              <a:rPr sz="2600" spc="-175" dirty="0">
                <a:solidFill>
                  <a:srgbClr val="FFC000"/>
                </a:solidFill>
                <a:latin typeface="Times New Roman"/>
                <a:cs typeface="Times New Roman"/>
              </a:rPr>
              <a:t>LUHIT</a:t>
            </a:r>
            <a:r>
              <a:rPr sz="2600" spc="-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600" spc="-325" dirty="0">
                <a:solidFill>
                  <a:srgbClr val="FFC000"/>
                </a:solidFill>
                <a:latin typeface="Times New Roman"/>
                <a:cs typeface="Times New Roman"/>
              </a:rPr>
              <a:t>N</a:t>
            </a:r>
            <a:r>
              <a:rPr sz="2600" spc="-60" dirty="0">
                <a:solidFill>
                  <a:srgbClr val="FFC000"/>
                </a:solidFill>
                <a:latin typeface="Times New Roman"/>
                <a:cs typeface="Times New Roman"/>
              </a:rPr>
              <a:t>ATH  </a:t>
            </a:r>
            <a:r>
              <a:rPr sz="2600" spc="-50" dirty="0">
                <a:solidFill>
                  <a:srgbClr val="C00000"/>
                </a:solidFill>
                <a:latin typeface="Times New Roman"/>
                <a:cs typeface="Times New Roman"/>
              </a:rPr>
              <a:t>ASSITANT</a:t>
            </a:r>
            <a:r>
              <a:rPr sz="2600" spc="-4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spc="-70" dirty="0">
                <a:solidFill>
                  <a:srgbClr val="C00000"/>
                </a:solidFill>
                <a:latin typeface="Times New Roman"/>
                <a:cs typeface="Times New Roman"/>
              </a:rPr>
              <a:t>PROFESSOR </a:t>
            </a:r>
            <a:r>
              <a:rPr sz="2600" spc="-6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spc="-200" dirty="0">
                <a:solidFill>
                  <a:srgbClr val="001F5F"/>
                </a:solidFill>
                <a:latin typeface="Times New Roman"/>
                <a:cs typeface="Times New Roman"/>
              </a:rPr>
              <a:t>ME</a:t>
            </a:r>
            <a:r>
              <a:rPr sz="2600" spc="-160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2600" spc="-114" dirty="0">
                <a:solidFill>
                  <a:srgbClr val="001F5F"/>
                </a:solidFill>
                <a:latin typeface="Times New Roman"/>
                <a:cs typeface="Times New Roman"/>
              </a:rPr>
              <a:t>AMORA</a:t>
            </a:r>
            <a:r>
              <a:rPr sz="2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600" spc="-235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2600" spc="-254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2600" spc="-70" dirty="0">
                <a:solidFill>
                  <a:srgbClr val="001F5F"/>
                </a:solidFill>
                <a:latin typeface="Times New Roman"/>
                <a:cs typeface="Times New Roman"/>
              </a:rPr>
              <a:t>LLEGE  </a:t>
            </a:r>
            <a:r>
              <a:rPr sz="2600" spc="-200" dirty="0">
                <a:latin typeface="Times New Roman"/>
                <a:cs typeface="Times New Roman"/>
              </a:rPr>
              <a:t>ME</a:t>
            </a:r>
            <a:r>
              <a:rPr sz="2600" spc="-155" dirty="0">
                <a:latin typeface="Times New Roman"/>
                <a:cs typeface="Times New Roman"/>
              </a:rPr>
              <a:t>L</a:t>
            </a:r>
            <a:r>
              <a:rPr sz="2600" spc="-114" dirty="0">
                <a:latin typeface="Times New Roman"/>
                <a:cs typeface="Times New Roman"/>
              </a:rPr>
              <a:t>AMORA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GOLAGHAT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4642" y="581913"/>
            <a:ext cx="71901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90" dirty="0">
                <a:solidFill>
                  <a:srgbClr val="FFC000"/>
                </a:solidFill>
              </a:rPr>
              <a:t>C</a:t>
            </a:r>
            <a:r>
              <a:rPr sz="4400" spc="-420" dirty="0">
                <a:solidFill>
                  <a:srgbClr val="FFC000"/>
                </a:solidFill>
              </a:rPr>
              <a:t>O</a:t>
            </a:r>
            <a:r>
              <a:rPr sz="4400" dirty="0">
                <a:solidFill>
                  <a:srgbClr val="FFC000"/>
                </a:solidFill>
              </a:rPr>
              <a:t> </a:t>
            </a:r>
            <a:r>
              <a:rPr sz="4400" spc="-245" dirty="0">
                <a:solidFill>
                  <a:srgbClr val="FFC000"/>
                </a:solidFill>
              </a:rPr>
              <a:t>CURRICULA</a:t>
            </a:r>
            <a:r>
              <a:rPr sz="4400" spc="-250" dirty="0">
                <a:solidFill>
                  <a:srgbClr val="FFC000"/>
                </a:solidFill>
              </a:rPr>
              <a:t>R</a:t>
            </a:r>
            <a:r>
              <a:rPr sz="4400" spc="5" dirty="0">
                <a:solidFill>
                  <a:srgbClr val="FFC000"/>
                </a:solidFill>
              </a:rPr>
              <a:t> </a:t>
            </a:r>
            <a:r>
              <a:rPr sz="4400" spc="-170" dirty="0">
                <a:solidFill>
                  <a:srgbClr val="FFC000"/>
                </a:solidFill>
              </a:rPr>
              <a:t>ACTIVI</a:t>
            </a:r>
            <a:r>
              <a:rPr sz="4400" spc="-204" dirty="0">
                <a:solidFill>
                  <a:srgbClr val="FFC000"/>
                </a:solidFill>
              </a:rPr>
              <a:t>T</a:t>
            </a:r>
            <a:r>
              <a:rPr sz="4400" spc="-25" dirty="0">
                <a:solidFill>
                  <a:srgbClr val="FFC000"/>
                </a:solidFill>
              </a:rPr>
              <a:t>IES</a:t>
            </a:r>
            <a:endParaRPr sz="44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2095" marR="5080">
              <a:lnSpc>
                <a:spcPct val="100000"/>
              </a:lnSpc>
              <a:spcBef>
                <a:spcPts val="105"/>
              </a:spcBef>
            </a:pPr>
            <a:r>
              <a:rPr spc="320" dirty="0"/>
              <a:t>1 </a:t>
            </a:r>
            <a:r>
              <a:rPr spc="50" dirty="0"/>
              <a:t>. </a:t>
            </a:r>
            <a:r>
              <a:rPr spc="-90" dirty="0"/>
              <a:t>ARTICLE</a:t>
            </a:r>
            <a:r>
              <a:rPr spc="-25" dirty="0"/>
              <a:t> </a:t>
            </a:r>
            <a:r>
              <a:rPr spc="-285" dirty="0"/>
              <a:t>WR</a:t>
            </a:r>
            <a:r>
              <a:rPr spc="-114" dirty="0"/>
              <a:t>I</a:t>
            </a:r>
            <a:r>
              <a:rPr spc="-180" dirty="0"/>
              <a:t>TING</a:t>
            </a:r>
            <a:r>
              <a:rPr spc="-30" dirty="0"/>
              <a:t> </a:t>
            </a:r>
            <a:r>
              <a:rPr spc="-240" dirty="0"/>
              <a:t>IN</a:t>
            </a:r>
            <a:r>
              <a:rPr dirty="0"/>
              <a:t> </a:t>
            </a:r>
            <a:r>
              <a:rPr spc="-120" dirty="0"/>
              <a:t>REGI</a:t>
            </a:r>
            <a:r>
              <a:rPr spc="-135" dirty="0"/>
              <a:t>O</a:t>
            </a:r>
            <a:r>
              <a:rPr spc="-160" dirty="0"/>
              <a:t>NAL</a:t>
            </a:r>
            <a:r>
              <a:rPr spc="-30" dirty="0"/>
              <a:t> </a:t>
            </a:r>
            <a:r>
              <a:rPr spc="-150" dirty="0"/>
              <a:t>LANGU</a:t>
            </a:r>
            <a:r>
              <a:rPr spc="-165" dirty="0"/>
              <a:t>A</a:t>
            </a:r>
            <a:r>
              <a:rPr spc="-35" dirty="0"/>
              <a:t>GE  </a:t>
            </a:r>
            <a:r>
              <a:rPr spc="-215" dirty="0"/>
              <a:t>NEWS</a:t>
            </a:r>
            <a:r>
              <a:rPr spc="-15" dirty="0"/>
              <a:t> </a:t>
            </a:r>
            <a:r>
              <a:rPr spc="40" dirty="0"/>
              <a:t>PAPERS</a:t>
            </a:r>
            <a:r>
              <a:rPr spc="-20" dirty="0"/>
              <a:t> </a:t>
            </a:r>
            <a:r>
              <a:rPr spc="50" dirty="0"/>
              <a:t>.</a:t>
            </a:r>
          </a:p>
          <a:p>
            <a:pPr marL="239395">
              <a:lnSpc>
                <a:spcPct val="100000"/>
              </a:lnSpc>
              <a:spcBef>
                <a:spcPts val="45"/>
              </a:spcBef>
            </a:pPr>
            <a:endParaRPr sz="3300"/>
          </a:p>
          <a:p>
            <a:pPr marL="605155" indent="-353695">
              <a:lnSpc>
                <a:spcPct val="100000"/>
              </a:lnSpc>
              <a:buSzPct val="96875"/>
              <a:buAutoNum type="arabicPeriod" startAt="2"/>
              <a:tabLst>
                <a:tab pos="605790" algn="l"/>
              </a:tabLst>
            </a:pPr>
            <a:r>
              <a:rPr spc="-175" dirty="0"/>
              <a:t>SHOR</a:t>
            </a:r>
            <a:r>
              <a:rPr spc="-155" dirty="0"/>
              <a:t>T</a:t>
            </a:r>
            <a:r>
              <a:rPr spc="-10" dirty="0"/>
              <a:t> </a:t>
            </a:r>
            <a:r>
              <a:rPr spc="-155" dirty="0"/>
              <a:t>STORY</a:t>
            </a:r>
            <a:r>
              <a:rPr spc="-10" dirty="0"/>
              <a:t> </a:t>
            </a:r>
            <a:r>
              <a:rPr spc="-285" dirty="0"/>
              <a:t>WR</a:t>
            </a:r>
            <a:r>
              <a:rPr spc="-114" dirty="0"/>
              <a:t>I</a:t>
            </a:r>
            <a:r>
              <a:rPr spc="-180" dirty="0"/>
              <a:t>TING</a:t>
            </a:r>
            <a:r>
              <a:rPr spc="-30" dirty="0"/>
              <a:t> </a:t>
            </a:r>
            <a:r>
              <a:rPr spc="50" dirty="0"/>
              <a:t>.</a:t>
            </a:r>
          </a:p>
          <a:p>
            <a:pPr marL="239395"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AutoNum type="arabicPeriod" startAt="2"/>
            </a:pPr>
            <a:endParaRPr sz="3300"/>
          </a:p>
          <a:p>
            <a:pPr marL="605155" indent="-353695">
              <a:lnSpc>
                <a:spcPct val="100000"/>
              </a:lnSpc>
              <a:buSzPct val="96875"/>
              <a:buAutoNum type="arabicPeriod" startAt="2"/>
              <a:tabLst>
                <a:tab pos="605790" algn="l"/>
              </a:tabLst>
            </a:pPr>
            <a:r>
              <a:rPr spc="-210" dirty="0"/>
              <a:t>L</a:t>
            </a:r>
            <a:r>
              <a:rPr spc="-130" dirty="0"/>
              <a:t>YRICIST</a:t>
            </a:r>
            <a:r>
              <a:rPr spc="-40" dirty="0"/>
              <a:t> </a:t>
            </a:r>
            <a:r>
              <a:rPr spc="50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39242" y="952880"/>
            <a:ext cx="5513070" cy="5238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2202180">
              <a:lnSpc>
                <a:spcPct val="100000"/>
              </a:lnSpc>
              <a:spcBef>
                <a:spcPts val="100"/>
              </a:spcBef>
            </a:pPr>
            <a:r>
              <a:rPr sz="1800" spc="100" dirty="0">
                <a:solidFill>
                  <a:srgbClr val="FFFF00"/>
                </a:solidFill>
                <a:latin typeface="Times New Roman"/>
                <a:cs typeface="Times New Roman"/>
              </a:rPr>
              <a:t>1. </a:t>
            </a:r>
            <a:r>
              <a:rPr sz="1800" spc="-50" dirty="0">
                <a:solidFill>
                  <a:srgbClr val="FFFF00"/>
                </a:solidFill>
                <a:latin typeface="Times New Roman"/>
                <a:cs typeface="Times New Roman"/>
              </a:rPr>
              <a:t>AHSEC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EXAMINER </a:t>
            </a:r>
            <a:r>
              <a:rPr sz="1800" spc="160" dirty="0">
                <a:solidFill>
                  <a:srgbClr val="FFFF00"/>
                </a:solidFill>
                <a:latin typeface="Times New Roman"/>
                <a:cs typeface="Times New Roman"/>
              </a:rPr>
              <a:t>2010 </a:t>
            </a:r>
            <a:r>
              <a:rPr sz="1800" spc="16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00"/>
                </a:solidFill>
                <a:latin typeface="Times New Roman"/>
                <a:cs typeface="Times New Roman"/>
              </a:rPr>
              <a:t>2.AHSEC</a:t>
            </a:r>
            <a:r>
              <a:rPr sz="1800" spc="4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EXAMINER</a:t>
            </a:r>
            <a:r>
              <a:rPr sz="1800" spc="3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165" dirty="0">
                <a:solidFill>
                  <a:srgbClr val="FFFF00"/>
                </a:solidFill>
                <a:latin typeface="Times New Roman"/>
                <a:cs typeface="Times New Roman"/>
              </a:rPr>
              <a:t>2011 </a:t>
            </a:r>
            <a:r>
              <a:rPr sz="1800" spc="17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55" dirty="0">
                <a:solidFill>
                  <a:srgbClr val="FFFF00"/>
                </a:solidFill>
                <a:latin typeface="Times New Roman"/>
                <a:cs typeface="Times New Roman"/>
              </a:rPr>
              <a:t>3.BA </a:t>
            </a:r>
            <a:r>
              <a:rPr sz="1800" spc="40" dirty="0">
                <a:solidFill>
                  <a:srgbClr val="FFFF00"/>
                </a:solidFill>
                <a:latin typeface="Times New Roman"/>
                <a:cs typeface="Times New Roman"/>
              </a:rPr>
              <a:t>1</a:t>
            </a:r>
            <a:r>
              <a:rPr sz="1800" spc="60" baseline="25462" dirty="0">
                <a:solidFill>
                  <a:srgbClr val="FFFF00"/>
                </a:solidFill>
                <a:latin typeface="Times New Roman"/>
                <a:cs typeface="Times New Roman"/>
              </a:rPr>
              <a:t>ST</a:t>
            </a:r>
            <a:r>
              <a:rPr sz="1800" spc="67" baseline="25462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SEM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EXAMINER </a:t>
            </a:r>
            <a:r>
              <a:rPr sz="1800" spc="165" dirty="0">
                <a:solidFill>
                  <a:srgbClr val="FFFF00"/>
                </a:solidFill>
                <a:latin typeface="Times New Roman"/>
                <a:cs typeface="Times New Roman"/>
              </a:rPr>
              <a:t>2013 </a:t>
            </a:r>
            <a:r>
              <a:rPr sz="1800" spc="17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55" dirty="0">
                <a:solidFill>
                  <a:srgbClr val="FFFF00"/>
                </a:solidFill>
                <a:latin typeface="Times New Roman"/>
                <a:cs typeface="Times New Roman"/>
              </a:rPr>
              <a:t>4.BA </a:t>
            </a:r>
            <a:r>
              <a:rPr sz="1800" spc="-40" dirty="0">
                <a:solidFill>
                  <a:srgbClr val="FFFF00"/>
                </a:solidFill>
                <a:latin typeface="Times New Roman"/>
                <a:cs typeface="Times New Roman"/>
              </a:rPr>
              <a:t>2</a:t>
            </a:r>
            <a:r>
              <a:rPr sz="1800" spc="-60" baseline="25462" dirty="0">
                <a:solidFill>
                  <a:srgbClr val="FFFF00"/>
                </a:solidFill>
                <a:latin typeface="Times New Roman"/>
                <a:cs typeface="Times New Roman"/>
              </a:rPr>
              <a:t>ND</a:t>
            </a:r>
            <a:r>
              <a:rPr sz="1800" spc="-52" baseline="25462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SEM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EXAMINER </a:t>
            </a:r>
            <a:r>
              <a:rPr sz="1800" spc="165" dirty="0">
                <a:solidFill>
                  <a:srgbClr val="FFFF00"/>
                </a:solidFill>
                <a:latin typeface="Times New Roman"/>
                <a:cs typeface="Times New Roman"/>
              </a:rPr>
              <a:t>2013 </a:t>
            </a:r>
            <a:r>
              <a:rPr sz="1800" spc="17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5.SPOT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EVALUATOR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170" dirty="0">
                <a:solidFill>
                  <a:srgbClr val="FFFF00"/>
                </a:solidFill>
                <a:latin typeface="Times New Roman"/>
                <a:cs typeface="Times New Roman"/>
              </a:rPr>
              <a:t>2013 </a:t>
            </a:r>
            <a:r>
              <a:rPr sz="1800" spc="17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6.EXAMINER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BA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PART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180" dirty="0">
                <a:latin typeface="Times New Roman"/>
                <a:cs typeface="Times New Roman"/>
              </a:rPr>
              <a:t>2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ahoma"/>
                <a:cs typeface="Tahoma"/>
              </a:rPr>
              <a:t>–</a:t>
            </a:r>
            <a:r>
              <a:rPr sz="1800" spc="120" dirty="0">
                <a:latin typeface="Times New Roman"/>
                <a:cs typeface="Times New Roman"/>
              </a:rPr>
              <a:t>2015</a:t>
            </a:r>
            <a:endParaRPr sz="1800">
              <a:latin typeface="Times New Roman"/>
              <a:cs typeface="Times New Roman"/>
            </a:endParaRPr>
          </a:p>
          <a:p>
            <a:pPr marL="236220" indent="-198755">
              <a:lnSpc>
                <a:spcPct val="100000"/>
              </a:lnSpc>
              <a:buSzPct val="94444"/>
              <a:buAutoNum type="arabicPeriod" startAt="7"/>
              <a:tabLst>
                <a:tab pos="236854" algn="l"/>
              </a:tabLst>
            </a:pPr>
            <a:r>
              <a:rPr sz="1800" spc="-65" dirty="0">
                <a:latin typeface="Times New Roman"/>
                <a:cs typeface="Times New Roman"/>
              </a:rPr>
              <a:t>EXA</a:t>
            </a:r>
            <a:r>
              <a:rPr sz="1800" spc="-70" dirty="0">
                <a:latin typeface="Times New Roman"/>
                <a:cs typeface="Times New Roman"/>
              </a:rPr>
              <a:t>M</a:t>
            </a:r>
            <a:r>
              <a:rPr sz="1800" spc="-80" dirty="0">
                <a:latin typeface="Times New Roman"/>
                <a:cs typeface="Times New Roman"/>
              </a:rPr>
              <a:t>INER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</a:t>
            </a:r>
            <a:r>
              <a:rPr sz="1800" spc="1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185" dirty="0">
                <a:latin typeface="Times New Roman"/>
                <a:cs typeface="Times New Roman"/>
              </a:rPr>
              <a:t>5</a:t>
            </a:r>
            <a:r>
              <a:rPr sz="1800" spc="-120" baseline="25462" dirty="0">
                <a:latin typeface="Times New Roman"/>
                <a:cs typeface="Times New Roman"/>
              </a:rPr>
              <a:t>TH</a:t>
            </a:r>
            <a:r>
              <a:rPr sz="1800" baseline="25462" dirty="0">
                <a:latin typeface="Times New Roman"/>
                <a:cs typeface="Times New Roman"/>
              </a:rPr>
              <a:t>   </a:t>
            </a:r>
            <a:r>
              <a:rPr sz="1800" spc="5" dirty="0">
                <a:latin typeface="Times New Roman"/>
                <a:cs typeface="Times New Roman"/>
              </a:rPr>
              <a:t>S</a:t>
            </a:r>
            <a:r>
              <a:rPr sz="1800" spc="-5" dirty="0">
                <a:latin typeface="Times New Roman"/>
                <a:cs typeface="Times New Roman"/>
              </a:rPr>
              <a:t>E</a:t>
            </a:r>
            <a:r>
              <a:rPr sz="1800" spc="-285" dirty="0">
                <a:latin typeface="Times New Roman"/>
                <a:cs typeface="Times New Roman"/>
              </a:rPr>
              <a:t>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-</a:t>
            </a:r>
            <a:r>
              <a:rPr sz="1800" spc="165" dirty="0">
                <a:latin typeface="Times New Roman"/>
                <a:cs typeface="Times New Roman"/>
              </a:rPr>
              <a:t>2016</a:t>
            </a:r>
            <a:endParaRPr sz="1800">
              <a:latin typeface="Times New Roman"/>
              <a:cs typeface="Times New Roman"/>
            </a:endParaRPr>
          </a:p>
          <a:p>
            <a:pPr marL="236220" indent="-198755">
              <a:lnSpc>
                <a:spcPct val="100000"/>
              </a:lnSpc>
              <a:buSzPct val="94444"/>
              <a:buAutoNum type="arabicPeriod" startAt="7"/>
              <a:tabLst>
                <a:tab pos="236854" algn="l"/>
              </a:tabLst>
            </a:pPr>
            <a:r>
              <a:rPr sz="1800" spc="-65" dirty="0">
                <a:latin typeface="Times New Roman"/>
                <a:cs typeface="Times New Roman"/>
              </a:rPr>
              <a:t>EXA</a:t>
            </a:r>
            <a:r>
              <a:rPr sz="1800" spc="-70" dirty="0">
                <a:latin typeface="Times New Roman"/>
                <a:cs typeface="Times New Roman"/>
              </a:rPr>
              <a:t>M</a:t>
            </a:r>
            <a:r>
              <a:rPr sz="1800" spc="-80" dirty="0">
                <a:latin typeface="Times New Roman"/>
                <a:cs typeface="Times New Roman"/>
              </a:rPr>
              <a:t>INER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185" dirty="0">
                <a:latin typeface="Times New Roman"/>
                <a:cs typeface="Times New Roman"/>
              </a:rPr>
              <a:t>2</a:t>
            </a:r>
            <a:r>
              <a:rPr sz="1800" spc="-225" baseline="25462" dirty="0">
                <a:latin typeface="Times New Roman"/>
                <a:cs typeface="Times New Roman"/>
              </a:rPr>
              <a:t>N</a:t>
            </a:r>
            <a:r>
              <a:rPr sz="1800" spc="-217" baseline="25462" dirty="0">
                <a:latin typeface="Times New Roman"/>
                <a:cs typeface="Times New Roman"/>
              </a:rPr>
              <a:t>D</a:t>
            </a:r>
            <a:r>
              <a:rPr sz="1800" baseline="25462" dirty="0">
                <a:latin typeface="Times New Roman"/>
                <a:cs typeface="Times New Roman"/>
              </a:rPr>
              <a:t> </a:t>
            </a:r>
            <a:r>
              <a:rPr sz="1800" spc="-225" baseline="25462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S</a:t>
            </a:r>
            <a:r>
              <a:rPr sz="1800" spc="-5" dirty="0">
                <a:latin typeface="Times New Roman"/>
                <a:cs typeface="Times New Roman"/>
              </a:rPr>
              <a:t>E</a:t>
            </a:r>
            <a:r>
              <a:rPr sz="1800" spc="-285" dirty="0">
                <a:latin typeface="Times New Roman"/>
                <a:cs typeface="Times New Roman"/>
              </a:rPr>
              <a:t>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-</a:t>
            </a:r>
            <a:r>
              <a:rPr sz="1800" spc="165" dirty="0">
                <a:latin typeface="Times New Roman"/>
                <a:cs typeface="Times New Roman"/>
              </a:rPr>
              <a:t>2018</a:t>
            </a:r>
            <a:endParaRPr sz="1800">
              <a:latin typeface="Times New Roman"/>
              <a:cs typeface="Times New Roman"/>
            </a:endParaRPr>
          </a:p>
          <a:p>
            <a:pPr marL="236220" indent="-198755">
              <a:lnSpc>
                <a:spcPct val="100000"/>
              </a:lnSpc>
              <a:buSzPct val="94444"/>
              <a:buAutoNum type="arabicPeriod" startAt="7"/>
              <a:tabLst>
                <a:tab pos="236854" algn="l"/>
              </a:tabLst>
            </a:pPr>
            <a:r>
              <a:rPr sz="1800" spc="-65" dirty="0">
                <a:latin typeface="Times New Roman"/>
                <a:cs typeface="Times New Roman"/>
              </a:rPr>
              <a:t>EXA</a:t>
            </a:r>
            <a:r>
              <a:rPr sz="1800" spc="-70" dirty="0">
                <a:latin typeface="Times New Roman"/>
                <a:cs typeface="Times New Roman"/>
              </a:rPr>
              <a:t>M</a:t>
            </a:r>
            <a:r>
              <a:rPr sz="1800" spc="-80" dirty="0">
                <a:latin typeface="Times New Roman"/>
                <a:cs typeface="Times New Roman"/>
              </a:rPr>
              <a:t>INER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</a:t>
            </a:r>
            <a:r>
              <a:rPr sz="1800" spc="1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185" dirty="0">
                <a:latin typeface="Times New Roman"/>
                <a:cs typeface="Times New Roman"/>
              </a:rPr>
              <a:t>3</a:t>
            </a:r>
            <a:r>
              <a:rPr sz="1800" spc="-127" baseline="25462" dirty="0">
                <a:latin typeface="Times New Roman"/>
                <a:cs typeface="Times New Roman"/>
              </a:rPr>
              <a:t>R</a:t>
            </a:r>
            <a:r>
              <a:rPr sz="1800" spc="-142" baseline="25462" dirty="0">
                <a:latin typeface="Times New Roman"/>
                <a:cs typeface="Times New Roman"/>
              </a:rPr>
              <a:t>D</a:t>
            </a:r>
            <a:r>
              <a:rPr sz="1800" spc="202" baseline="25462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S</a:t>
            </a:r>
            <a:r>
              <a:rPr sz="1800" spc="-5" dirty="0">
                <a:latin typeface="Times New Roman"/>
                <a:cs typeface="Times New Roman"/>
              </a:rPr>
              <a:t>E</a:t>
            </a:r>
            <a:r>
              <a:rPr sz="1800" spc="-285" dirty="0">
                <a:latin typeface="Times New Roman"/>
                <a:cs typeface="Times New Roman"/>
              </a:rPr>
              <a:t>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-</a:t>
            </a:r>
            <a:r>
              <a:rPr sz="1800" spc="165" dirty="0">
                <a:latin typeface="Times New Roman"/>
                <a:cs typeface="Times New Roman"/>
              </a:rPr>
              <a:t>2018</a:t>
            </a:r>
            <a:endParaRPr sz="1800">
              <a:latin typeface="Times New Roman"/>
              <a:cs typeface="Times New Roman"/>
            </a:endParaRPr>
          </a:p>
          <a:p>
            <a:pPr marL="426084" indent="-388620">
              <a:lnSpc>
                <a:spcPct val="100000"/>
              </a:lnSpc>
              <a:buAutoNum type="arabicPeriod" startAt="7"/>
              <a:tabLst>
                <a:tab pos="426720" algn="l"/>
              </a:tabLst>
            </a:pPr>
            <a:r>
              <a:rPr sz="1800" spc="-75" dirty="0">
                <a:latin typeface="Times New Roman"/>
                <a:cs typeface="Times New Roman"/>
              </a:rPr>
              <a:t>EXAMINER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BA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1</a:t>
            </a:r>
            <a:r>
              <a:rPr sz="1800" spc="67" baseline="25462" dirty="0">
                <a:latin typeface="Times New Roman"/>
                <a:cs typeface="Times New Roman"/>
              </a:rPr>
              <a:t>ST</a:t>
            </a:r>
            <a:r>
              <a:rPr sz="1800" spc="217" baseline="25462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SEM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125" dirty="0">
                <a:latin typeface="Times New Roman"/>
                <a:cs typeface="Times New Roman"/>
              </a:rPr>
              <a:t>-2019</a:t>
            </a:r>
            <a:endParaRPr sz="1800">
              <a:latin typeface="Times New Roman"/>
              <a:cs typeface="Times New Roman"/>
            </a:endParaRPr>
          </a:p>
          <a:p>
            <a:pPr marL="38100" marR="2073910">
              <a:lnSpc>
                <a:spcPct val="100000"/>
              </a:lnSpc>
              <a:spcBef>
                <a:spcPts val="5"/>
              </a:spcBef>
              <a:buAutoNum type="arabicPeriod" startAt="7"/>
              <a:tabLst>
                <a:tab pos="428625" algn="l"/>
              </a:tabLst>
            </a:pP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S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RIPT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VALU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110" dirty="0">
                <a:solidFill>
                  <a:srgbClr val="FFFF00"/>
                </a:solidFill>
                <a:latin typeface="Times New Roman"/>
                <a:cs typeface="Times New Roman"/>
              </a:rPr>
              <a:t>T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11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800" spc="140" dirty="0">
                <a:solidFill>
                  <a:srgbClr val="FFFF00"/>
                </a:solidFill>
                <a:latin typeface="Times New Roman"/>
                <a:cs typeface="Times New Roman"/>
              </a:rPr>
              <a:t>2019  </a:t>
            </a:r>
            <a:r>
              <a:rPr sz="1800" spc="-20" dirty="0">
                <a:solidFill>
                  <a:srgbClr val="FFFF00"/>
                </a:solidFill>
                <a:latin typeface="Times New Roman"/>
                <a:cs typeface="Times New Roman"/>
              </a:rPr>
              <a:t>12.EXAMINER</a:t>
            </a:r>
            <a:r>
              <a:rPr sz="1800" spc="-5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FF00"/>
                </a:solidFill>
                <a:latin typeface="Times New Roman"/>
                <a:cs typeface="Times New Roman"/>
              </a:rPr>
              <a:t>BA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FF00"/>
                </a:solidFill>
                <a:latin typeface="Times New Roman"/>
                <a:cs typeface="Times New Roman"/>
              </a:rPr>
              <a:t>4</a:t>
            </a:r>
            <a:r>
              <a:rPr sz="1800" spc="15" baseline="25462" dirty="0">
                <a:solidFill>
                  <a:srgbClr val="FFFF00"/>
                </a:solidFill>
                <a:latin typeface="Times New Roman"/>
                <a:cs typeface="Times New Roman"/>
              </a:rPr>
              <a:t>TH</a:t>
            </a:r>
            <a:r>
              <a:rPr sz="1800" spc="202" baseline="25462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SEM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125" dirty="0">
                <a:solidFill>
                  <a:srgbClr val="FFFF00"/>
                </a:solidFill>
                <a:latin typeface="Times New Roman"/>
                <a:cs typeface="Times New Roman"/>
              </a:rPr>
              <a:t>-2018 </a:t>
            </a:r>
            <a:r>
              <a:rPr sz="1800" spc="-434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13.EVALU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110" dirty="0">
                <a:solidFill>
                  <a:srgbClr val="FFFF00"/>
                </a:solidFill>
                <a:latin typeface="Times New Roman"/>
                <a:cs typeface="Times New Roman"/>
              </a:rPr>
              <a:t>T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3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45" dirty="0">
                <a:solidFill>
                  <a:srgbClr val="FFFF00"/>
                </a:solidFill>
                <a:latin typeface="Times New Roman"/>
                <a:cs typeface="Times New Roman"/>
              </a:rPr>
              <a:t>IGNOU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ahoma"/>
                <a:cs typeface="Tahoma"/>
              </a:rPr>
              <a:t>–  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14.EVALU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110" dirty="0">
                <a:solidFill>
                  <a:srgbClr val="FFFF00"/>
                </a:solidFill>
                <a:latin typeface="Times New Roman"/>
                <a:cs typeface="Times New Roman"/>
              </a:rPr>
              <a:t>T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3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45" dirty="0">
                <a:solidFill>
                  <a:srgbClr val="FFFF00"/>
                </a:solidFill>
                <a:latin typeface="Times New Roman"/>
                <a:cs typeface="Times New Roman"/>
              </a:rPr>
              <a:t>IGNOU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40" dirty="0">
                <a:solidFill>
                  <a:srgbClr val="FFFF00"/>
                </a:solidFill>
                <a:latin typeface="Times New Roman"/>
                <a:cs typeface="Times New Roman"/>
              </a:rPr>
              <a:t>-</a:t>
            </a:r>
            <a:r>
              <a:rPr sz="1800" spc="140" dirty="0">
                <a:solidFill>
                  <a:srgbClr val="FFFF00"/>
                </a:solidFill>
                <a:latin typeface="Times New Roman"/>
                <a:cs typeface="Times New Roman"/>
              </a:rPr>
              <a:t>2018 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15.EVALU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800" spc="-110" dirty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800" spc="-125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45" dirty="0">
                <a:solidFill>
                  <a:srgbClr val="001F5F"/>
                </a:solidFill>
                <a:latin typeface="Times New Roman"/>
                <a:cs typeface="Times New Roman"/>
              </a:rPr>
              <a:t>IGNOU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001F5F"/>
                </a:solidFill>
                <a:latin typeface="Tahoma"/>
                <a:cs typeface="Tahoma"/>
              </a:rPr>
              <a:t>–</a:t>
            </a:r>
            <a:r>
              <a:rPr sz="1800" spc="-11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1800" spc="140" dirty="0">
                <a:solidFill>
                  <a:srgbClr val="001F5F"/>
                </a:solidFill>
                <a:latin typeface="Times New Roman"/>
                <a:cs typeface="Times New Roman"/>
              </a:rPr>
              <a:t>2018 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16.EVALU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800" spc="-110" dirty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800" spc="-125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45" dirty="0">
                <a:solidFill>
                  <a:srgbClr val="001F5F"/>
                </a:solidFill>
                <a:latin typeface="Times New Roman"/>
                <a:cs typeface="Times New Roman"/>
              </a:rPr>
              <a:t>IGNOU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001F5F"/>
                </a:solidFill>
                <a:latin typeface="Tahoma"/>
                <a:cs typeface="Tahoma"/>
              </a:rPr>
              <a:t>–</a:t>
            </a:r>
            <a:r>
              <a:rPr sz="1800" spc="-11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1800" spc="165" dirty="0">
                <a:solidFill>
                  <a:srgbClr val="001F5F"/>
                </a:solidFill>
                <a:latin typeface="Times New Roman"/>
                <a:cs typeface="Times New Roman"/>
              </a:rPr>
              <a:t>2018</a:t>
            </a:r>
            <a:endParaRPr sz="1800">
              <a:latin typeface="Times New Roman"/>
              <a:cs typeface="Times New Roman"/>
            </a:endParaRPr>
          </a:p>
          <a:p>
            <a:pPr marL="427990" indent="-390525">
              <a:lnSpc>
                <a:spcPct val="100000"/>
              </a:lnSpc>
              <a:buAutoNum type="arabicPeriod" startAt="17"/>
              <a:tabLst>
                <a:tab pos="428625" algn="l"/>
              </a:tabLst>
            </a:pPr>
            <a:r>
              <a:rPr sz="1800" spc="7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800" spc="55" dirty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800" spc="-80" dirty="0">
                <a:solidFill>
                  <a:srgbClr val="001F5F"/>
                </a:solidFill>
                <a:latin typeface="Times New Roman"/>
                <a:cs typeface="Times New Roman"/>
              </a:rPr>
              <a:t>SC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80" dirty="0">
                <a:solidFill>
                  <a:srgbClr val="001F5F"/>
                </a:solidFill>
                <a:latin typeface="Times New Roman"/>
                <a:cs typeface="Times New Roman"/>
              </a:rPr>
              <a:t>INVIGILATI</a:t>
            </a:r>
            <a:r>
              <a:rPr sz="1800" spc="-204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800" spc="-200" dirty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8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60" dirty="0">
                <a:solidFill>
                  <a:srgbClr val="001F5F"/>
                </a:solidFill>
                <a:latin typeface="Times New Roman"/>
                <a:cs typeface="Times New Roman"/>
              </a:rPr>
              <a:t>DUT</a:t>
            </a:r>
            <a:r>
              <a:rPr sz="1800" spc="-145" dirty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001F5F"/>
                </a:solidFill>
                <a:latin typeface="Tahoma"/>
                <a:cs typeface="Tahoma"/>
              </a:rPr>
              <a:t>–</a:t>
            </a:r>
            <a:r>
              <a:rPr sz="1800" spc="-12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1800" spc="165" dirty="0">
                <a:solidFill>
                  <a:srgbClr val="001F5F"/>
                </a:solidFill>
                <a:latin typeface="Times New Roman"/>
                <a:cs typeface="Times New Roman"/>
              </a:rPr>
              <a:t>2013</a:t>
            </a:r>
            <a:endParaRPr sz="1800">
              <a:latin typeface="Times New Roman"/>
              <a:cs typeface="Times New Roman"/>
            </a:endParaRPr>
          </a:p>
          <a:p>
            <a:pPr marL="427990" indent="-390525">
              <a:lnSpc>
                <a:spcPct val="100000"/>
              </a:lnSpc>
              <a:buAutoNum type="arabicPeriod" startAt="17"/>
              <a:tabLst>
                <a:tab pos="428625" algn="l"/>
              </a:tabLst>
            </a:pPr>
            <a:r>
              <a:rPr sz="1800" spc="-90" dirty="0">
                <a:solidFill>
                  <a:srgbClr val="001F5F"/>
                </a:solidFill>
                <a:latin typeface="Times New Roman"/>
                <a:cs typeface="Times New Roman"/>
              </a:rPr>
              <a:t>INVIGILAT</a:t>
            </a:r>
            <a:r>
              <a:rPr sz="1800" spc="-110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85" dirty="0">
                <a:solidFill>
                  <a:srgbClr val="001F5F"/>
                </a:solidFill>
                <a:latin typeface="Times New Roman"/>
                <a:cs typeface="Times New Roman"/>
              </a:rPr>
              <a:t>JUNIO</a:t>
            </a:r>
            <a:r>
              <a:rPr sz="1800" spc="-9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001F5F"/>
                </a:solidFill>
                <a:latin typeface="Times New Roman"/>
                <a:cs typeface="Times New Roman"/>
              </a:rPr>
              <a:t>ASSISTANT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Times New Roman"/>
                <a:cs typeface="Times New Roman"/>
              </a:rPr>
              <a:t>EXA</a:t>
            </a:r>
            <a:r>
              <a:rPr sz="1800" spc="-285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165" dirty="0">
                <a:solidFill>
                  <a:srgbClr val="001F5F"/>
                </a:solidFill>
                <a:latin typeface="Times New Roman"/>
                <a:cs typeface="Times New Roman"/>
              </a:rPr>
              <a:t>2013</a:t>
            </a:r>
            <a:endParaRPr sz="1800">
              <a:latin typeface="Times New Roman"/>
              <a:cs typeface="Times New Roman"/>
            </a:endParaRPr>
          </a:p>
          <a:p>
            <a:pPr marL="427990" indent="-390525">
              <a:lnSpc>
                <a:spcPct val="100000"/>
              </a:lnSpc>
              <a:buAutoNum type="arabicPeriod" startAt="17"/>
              <a:tabLst>
                <a:tab pos="428625" algn="l"/>
              </a:tabLst>
            </a:pPr>
            <a:r>
              <a:rPr sz="1800" spc="-145" dirty="0">
                <a:solidFill>
                  <a:srgbClr val="001F5F"/>
                </a:solidFill>
                <a:latin typeface="Times New Roman"/>
                <a:cs typeface="Times New Roman"/>
              </a:rPr>
              <a:t>IGNOU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001F5F"/>
                </a:solidFill>
                <a:latin typeface="Times New Roman"/>
                <a:cs typeface="Times New Roman"/>
              </a:rPr>
              <a:t>EVALUA</a:t>
            </a:r>
            <a:r>
              <a:rPr sz="1800" spc="-110" dirty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800" spc="-125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8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165" dirty="0">
                <a:solidFill>
                  <a:srgbClr val="001F5F"/>
                </a:solidFill>
                <a:latin typeface="Times New Roman"/>
                <a:cs typeface="Times New Roman"/>
              </a:rPr>
              <a:t>2012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8739" y="20828"/>
            <a:ext cx="59855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0" dirty="0">
                <a:solidFill>
                  <a:srgbClr val="001F5F"/>
                </a:solidFill>
              </a:rPr>
              <a:t>PARTICIPATION</a:t>
            </a:r>
            <a:r>
              <a:rPr sz="2400" spc="35" dirty="0">
                <a:solidFill>
                  <a:srgbClr val="001F5F"/>
                </a:solidFill>
              </a:rPr>
              <a:t> </a:t>
            </a:r>
            <a:r>
              <a:rPr sz="2400" spc="-180" dirty="0">
                <a:solidFill>
                  <a:srgbClr val="001F5F"/>
                </a:solidFill>
              </a:rPr>
              <a:t>IN</a:t>
            </a:r>
            <a:r>
              <a:rPr sz="2400" spc="5" dirty="0">
                <a:solidFill>
                  <a:srgbClr val="001F5F"/>
                </a:solidFill>
              </a:rPr>
              <a:t> </a:t>
            </a:r>
            <a:r>
              <a:rPr sz="2400" spc="-135" dirty="0">
                <a:solidFill>
                  <a:srgbClr val="001F5F"/>
                </a:solidFill>
              </a:rPr>
              <a:t>UNIVERSITY</a:t>
            </a:r>
            <a:r>
              <a:rPr sz="2400" spc="15" dirty="0">
                <a:solidFill>
                  <a:srgbClr val="001F5F"/>
                </a:solidFill>
              </a:rPr>
              <a:t> </a:t>
            </a:r>
            <a:r>
              <a:rPr sz="2400" spc="-75" dirty="0">
                <a:solidFill>
                  <a:srgbClr val="001F5F"/>
                </a:solidFill>
              </a:rPr>
              <a:t>ACTIVITIES</a:t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267" y="15951"/>
            <a:ext cx="43713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60" dirty="0">
                <a:solidFill>
                  <a:srgbClr val="FFC000"/>
                </a:solidFill>
              </a:rPr>
              <a:t>EXTENTION</a:t>
            </a:r>
            <a:r>
              <a:rPr sz="3200" spc="-40" dirty="0">
                <a:solidFill>
                  <a:srgbClr val="FFC000"/>
                </a:solidFill>
              </a:rPr>
              <a:t> </a:t>
            </a:r>
            <a:r>
              <a:rPr sz="3200" spc="-95" dirty="0">
                <a:solidFill>
                  <a:srgbClr val="FFC000"/>
                </a:solidFill>
              </a:rPr>
              <a:t>ACTIVITIES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258267" y="1334770"/>
            <a:ext cx="7598409" cy="469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820" indent="-198755">
              <a:lnSpc>
                <a:spcPct val="100000"/>
              </a:lnSpc>
              <a:spcBef>
                <a:spcPts val="100"/>
              </a:spcBef>
              <a:buSzPct val="94444"/>
              <a:buAutoNum type="arabicPeriod"/>
              <a:tabLst>
                <a:tab pos="211454" algn="l"/>
              </a:tabLst>
            </a:pPr>
            <a:r>
              <a:rPr sz="1800" spc="45" dirty="0">
                <a:solidFill>
                  <a:srgbClr val="FFFF00"/>
                </a:solidFill>
                <a:latin typeface="Times New Roman"/>
                <a:cs typeface="Times New Roman"/>
              </a:rPr>
              <a:t>P</a:t>
            </a:r>
            <a:r>
              <a:rPr sz="1800" spc="7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PE</a:t>
            </a:r>
            <a:r>
              <a:rPr sz="1800" spc="5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FFFF00"/>
                </a:solidFill>
                <a:latin typeface="Times New Roman"/>
                <a:cs typeface="Times New Roman"/>
              </a:rPr>
              <a:t>S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40" dirty="0">
                <a:solidFill>
                  <a:srgbClr val="FFFF00"/>
                </a:solidFill>
                <a:latin typeface="Times New Roman"/>
                <a:cs typeface="Times New Roman"/>
              </a:rPr>
              <a:t>TTER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210" dirty="0">
                <a:solidFill>
                  <a:srgbClr val="FFFF00"/>
                </a:solidFill>
                <a:latin typeface="Times New Roman"/>
                <a:cs typeface="Times New Roman"/>
              </a:rPr>
              <a:t>D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IBRUGARH</a:t>
            </a:r>
            <a:r>
              <a:rPr sz="1800" spc="-3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20" dirty="0">
                <a:solidFill>
                  <a:srgbClr val="FFFF00"/>
                </a:solidFill>
                <a:latin typeface="Times New Roman"/>
                <a:cs typeface="Times New Roman"/>
              </a:rPr>
              <a:t>UNIVE</a:t>
            </a:r>
            <a:r>
              <a:rPr sz="1800" spc="-135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65" dirty="0">
                <a:solidFill>
                  <a:srgbClr val="FFFF00"/>
                </a:solidFill>
                <a:latin typeface="Times New Roman"/>
                <a:cs typeface="Times New Roman"/>
              </a:rPr>
              <a:t>SITY</a:t>
            </a:r>
            <a:r>
              <a:rPr sz="18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35" dirty="0">
                <a:solidFill>
                  <a:srgbClr val="FFFF00"/>
                </a:solidFill>
                <a:latin typeface="Times New Roman"/>
                <a:cs typeface="Times New Roman"/>
              </a:rPr>
              <a:t>DI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STANCE</a:t>
            </a:r>
            <a:r>
              <a:rPr sz="18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EDUCATI</a:t>
            </a:r>
            <a:r>
              <a:rPr sz="1800" spc="-10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220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r>
              <a:rPr sz="1800" spc="-2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12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800" spc="165" dirty="0">
                <a:solidFill>
                  <a:srgbClr val="FFFF00"/>
                </a:solidFill>
                <a:latin typeface="Times New Roman"/>
                <a:cs typeface="Times New Roman"/>
              </a:rPr>
              <a:t>2014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00"/>
              </a:buClr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211454" indent="-199390">
              <a:lnSpc>
                <a:spcPct val="100000"/>
              </a:lnSpc>
              <a:buSzPct val="94444"/>
              <a:buAutoNum type="arabicPeriod"/>
              <a:tabLst>
                <a:tab pos="212090" algn="l"/>
              </a:tabLst>
            </a:pP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S</a:t>
            </a:r>
            <a:r>
              <a:rPr sz="1800" spc="-50" dirty="0">
                <a:solidFill>
                  <a:srgbClr val="FFFF00"/>
                </a:solidFill>
                <a:latin typeface="Times New Roman"/>
                <a:cs typeface="Times New Roman"/>
              </a:rPr>
              <a:t>UPE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VISI</a:t>
            </a:r>
            <a:r>
              <a:rPr sz="1800" spc="-150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OF</a:t>
            </a:r>
            <a:r>
              <a:rPr sz="1800" spc="-50" dirty="0">
                <a:solidFill>
                  <a:srgbClr val="FFFF00"/>
                </a:solidFill>
                <a:latin typeface="Times New Roman"/>
                <a:cs typeface="Times New Roman"/>
              </a:rPr>
              <a:t>FIC</a:t>
            </a:r>
            <a:r>
              <a:rPr sz="1800" spc="-6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K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K</a:t>
            </a:r>
            <a:r>
              <a:rPr sz="1800" spc="-100" dirty="0">
                <a:solidFill>
                  <a:srgbClr val="FFFF00"/>
                </a:solidFill>
                <a:latin typeface="Times New Roman"/>
                <a:cs typeface="Times New Roman"/>
              </a:rPr>
              <a:t>H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S</a:t>
            </a:r>
            <a:r>
              <a:rPr sz="1800" spc="-200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195" dirty="0">
                <a:solidFill>
                  <a:srgbClr val="FFFF00"/>
                </a:solidFill>
                <a:latin typeface="Times New Roman"/>
                <a:cs typeface="Times New Roman"/>
              </a:rPr>
              <a:t>U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40" dirty="0">
                <a:solidFill>
                  <a:srgbClr val="FFFF00"/>
                </a:solidFill>
                <a:latin typeface="Times New Roman"/>
                <a:cs typeface="Times New Roman"/>
              </a:rPr>
              <a:t>-</a:t>
            </a:r>
            <a:r>
              <a:rPr sz="1800" spc="170" dirty="0">
                <a:solidFill>
                  <a:srgbClr val="FFFF00"/>
                </a:solidFill>
                <a:latin typeface="Times New Roman"/>
                <a:cs typeface="Times New Roman"/>
              </a:rPr>
              <a:t>2018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FFF00"/>
              </a:buClr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352425" indent="-340360">
              <a:lnSpc>
                <a:spcPct val="100000"/>
              </a:lnSpc>
              <a:buSzPct val="94444"/>
              <a:buAutoNum type="arabicPeriod"/>
              <a:tabLst>
                <a:tab pos="353060" algn="l"/>
              </a:tabLst>
            </a:pP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ISITING</a:t>
            </a:r>
            <a:r>
              <a:rPr sz="1800" spc="-3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FACULTY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70" dirty="0">
                <a:solidFill>
                  <a:srgbClr val="FFFF00"/>
                </a:solidFill>
                <a:latin typeface="Times New Roman"/>
                <a:cs typeface="Times New Roman"/>
              </a:rPr>
              <a:t>0F</a:t>
            </a:r>
            <a:r>
              <a:rPr sz="18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POLICE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TRAINING</a:t>
            </a:r>
            <a:r>
              <a:rPr sz="1800" spc="-3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0" dirty="0">
                <a:solidFill>
                  <a:srgbClr val="FFFF00"/>
                </a:solidFill>
                <a:latin typeface="Times New Roman"/>
                <a:cs typeface="Times New Roman"/>
              </a:rPr>
              <a:t>COLLEGE</a:t>
            </a:r>
            <a:r>
              <a:rPr sz="1800" spc="5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125" dirty="0">
                <a:solidFill>
                  <a:srgbClr val="FFFF00"/>
                </a:solidFill>
                <a:latin typeface="Times New Roman"/>
                <a:cs typeface="Times New Roman"/>
              </a:rPr>
              <a:t>-2013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FFF00"/>
              </a:buClr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210820" indent="-198755">
              <a:lnSpc>
                <a:spcPct val="100000"/>
              </a:lnSpc>
              <a:buSzPct val="94444"/>
              <a:buAutoNum type="arabicPeriod"/>
              <a:tabLst>
                <a:tab pos="211454" algn="l"/>
              </a:tabLst>
            </a:pP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JUDG</a:t>
            </a:r>
            <a:r>
              <a:rPr sz="1800" spc="-5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OF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20" dirty="0">
                <a:solidFill>
                  <a:srgbClr val="FFFF00"/>
                </a:solidFill>
                <a:latin typeface="Times New Roman"/>
                <a:cs typeface="Times New Roman"/>
              </a:rPr>
              <a:t>SPEE</a:t>
            </a:r>
            <a:r>
              <a:rPr sz="1800" spc="-160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-170" dirty="0">
                <a:solidFill>
                  <a:srgbClr val="FFFF00"/>
                </a:solidFill>
                <a:latin typeface="Times New Roman"/>
                <a:cs typeface="Times New Roman"/>
              </a:rPr>
              <a:t>H</a:t>
            </a:r>
            <a:r>
              <a:rPr sz="1800" spc="2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95" dirty="0">
                <a:solidFill>
                  <a:srgbClr val="FFFF00"/>
                </a:solidFill>
                <a:latin typeface="Times New Roman"/>
                <a:cs typeface="Times New Roman"/>
              </a:rPr>
              <a:t>CO</a:t>
            </a:r>
            <a:r>
              <a:rPr sz="1800" spc="-240" dirty="0">
                <a:solidFill>
                  <a:srgbClr val="FFFF00"/>
                </a:solidFill>
                <a:latin typeface="Times New Roman"/>
                <a:cs typeface="Times New Roman"/>
              </a:rPr>
              <a:t>M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PETIT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I</a:t>
            </a:r>
            <a:r>
              <a:rPr sz="1800" spc="-204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200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165" dirty="0">
                <a:solidFill>
                  <a:srgbClr val="FFFF00"/>
                </a:solidFill>
                <a:latin typeface="Times New Roman"/>
                <a:cs typeface="Times New Roman"/>
              </a:rPr>
              <a:t>2014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FFF00"/>
              </a:buClr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210820" indent="-198755">
              <a:lnSpc>
                <a:spcPct val="100000"/>
              </a:lnSpc>
              <a:buSzPct val="94444"/>
              <a:buAutoNum type="arabicPeriod"/>
              <a:tabLst>
                <a:tab pos="211454" algn="l"/>
              </a:tabLst>
            </a:pP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AC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160" dirty="0">
                <a:solidFill>
                  <a:srgbClr val="FFFF00"/>
                </a:solidFill>
                <a:latin typeface="Times New Roman"/>
                <a:cs typeface="Times New Roman"/>
              </a:rPr>
              <a:t>DEM</a:t>
            </a:r>
            <a:r>
              <a:rPr sz="1800" spc="-50" dirty="0">
                <a:solidFill>
                  <a:srgbClr val="FFFF00"/>
                </a:solidFill>
                <a:latin typeface="Times New Roman"/>
                <a:cs typeface="Times New Roman"/>
              </a:rPr>
              <a:t>I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35" dirty="0">
                <a:solidFill>
                  <a:srgbClr val="FFFF00"/>
                </a:solidFill>
                <a:latin typeface="Times New Roman"/>
                <a:cs typeface="Times New Roman"/>
              </a:rPr>
              <a:t>COUNS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120" dirty="0">
                <a:solidFill>
                  <a:srgbClr val="FFFF00"/>
                </a:solidFill>
                <a:latin typeface="Times New Roman"/>
                <a:cs typeface="Times New Roman"/>
              </a:rPr>
              <a:t>LLOR</a:t>
            </a:r>
            <a:r>
              <a:rPr sz="1800" spc="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KK</a:t>
            </a:r>
            <a:r>
              <a:rPr sz="1800" spc="-100" dirty="0">
                <a:solidFill>
                  <a:srgbClr val="FFFF00"/>
                </a:solidFill>
                <a:latin typeface="Times New Roman"/>
                <a:cs typeface="Times New Roman"/>
              </a:rPr>
              <a:t>H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S</a:t>
            </a:r>
            <a:r>
              <a:rPr sz="1800" spc="-200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195" dirty="0">
                <a:solidFill>
                  <a:srgbClr val="FFFF00"/>
                </a:solidFill>
                <a:latin typeface="Times New Roman"/>
                <a:cs typeface="Times New Roman"/>
              </a:rPr>
              <a:t>U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50" dirty="0">
                <a:solidFill>
                  <a:srgbClr val="FFFF00"/>
                </a:solidFill>
                <a:latin typeface="Times New Roman"/>
                <a:cs typeface="Times New Roman"/>
              </a:rPr>
              <a:t>D</a:t>
            </a:r>
            <a:r>
              <a:rPr sz="1800" spc="-145" dirty="0">
                <a:solidFill>
                  <a:srgbClr val="FFFF00"/>
                </a:solidFill>
                <a:latin typeface="Times New Roman"/>
                <a:cs typeface="Times New Roman"/>
              </a:rPr>
              <a:t>K</a:t>
            </a:r>
            <a:r>
              <a:rPr sz="1800" spc="-215" dirty="0">
                <a:solidFill>
                  <a:srgbClr val="FFFF00"/>
                </a:solidFill>
                <a:latin typeface="Times New Roman"/>
                <a:cs typeface="Times New Roman"/>
              </a:rPr>
              <a:t>D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05" dirty="0">
                <a:solidFill>
                  <a:srgbClr val="FFFF00"/>
                </a:solidFill>
                <a:latin typeface="Times New Roman"/>
                <a:cs typeface="Times New Roman"/>
              </a:rPr>
              <a:t>COLLE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1800" spc="1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DER</a:t>
            </a:r>
            <a:r>
              <a:rPr sz="1800" spc="-100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5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220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00"/>
              </a:buClr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210820" indent="-198755">
              <a:lnSpc>
                <a:spcPct val="100000"/>
              </a:lnSpc>
              <a:buSzPct val="94444"/>
              <a:buAutoNum type="arabicPeriod"/>
              <a:tabLst>
                <a:tab pos="211454" algn="l"/>
              </a:tabLst>
            </a:pP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AC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160" dirty="0">
                <a:solidFill>
                  <a:srgbClr val="FFFF00"/>
                </a:solidFill>
                <a:latin typeface="Times New Roman"/>
                <a:cs typeface="Times New Roman"/>
              </a:rPr>
              <a:t>DEM</a:t>
            </a:r>
            <a:r>
              <a:rPr sz="1800" spc="-105" dirty="0">
                <a:solidFill>
                  <a:srgbClr val="FFFF00"/>
                </a:solidFill>
                <a:latin typeface="Times New Roman"/>
                <a:cs typeface="Times New Roman"/>
              </a:rPr>
              <a:t>IC</a:t>
            </a:r>
            <a:r>
              <a:rPr sz="1800" spc="-2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35" dirty="0">
                <a:solidFill>
                  <a:srgbClr val="FFFF00"/>
                </a:solidFill>
                <a:latin typeface="Times New Roman"/>
                <a:cs typeface="Times New Roman"/>
              </a:rPr>
              <a:t>COUNS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90" dirty="0">
                <a:solidFill>
                  <a:srgbClr val="FFFF00"/>
                </a:solidFill>
                <a:latin typeface="Times New Roman"/>
                <a:cs typeface="Times New Roman"/>
              </a:rPr>
              <a:t>LLAO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145" dirty="0">
                <a:solidFill>
                  <a:srgbClr val="FFFF00"/>
                </a:solidFill>
                <a:latin typeface="Times New Roman"/>
                <a:cs typeface="Times New Roman"/>
              </a:rPr>
              <a:t>IGNOU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50" dirty="0">
                <a:solidFill>
                  <a:srgbClr val="FFFF00"/>
                </a:solidFill>
                <a:latin typeface="Times New Roman"/>
                <a:cs typeface="Times New Roman"/>
              </a:rPr>
              <a:t>D</a:t>
            </a:r>
            <a:r>
              <a:rPr sz="1800" spc="-145" dirty="0">
                <a:solidFill>
                  <a:srgbClr val="FFFF00"/>
                </a:solidFill>
                <a:latin typeface="Times New Roman"/>
                <a:cs typeface="Times New Roman"/>
              </a:rPr>
              <a:t>K</a:t>
            </a:r>
            <a:r>
              <a:rPr sz="1800" spc="-215" dirty="0">
                <a:solidFill>
                  <a:srgbClr val="FFFF00"/>
                </a:solidFill>
                <a:latin typeface="Times New Roman"/>
                <a:cs typeface="Times New Roman"/>
              </a:rPr>
              <a:t>D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05" dirty="0">
                <a:solidFill>
                  <a:srgbClr val="FFFF00"/>
                </a:solidFill>
                <a:latin typeface="Times New Roman"/>
                <a:cs typeface="Times New Roman"/>
              </a:rPr>
              <a:t>COLLE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1800" spc="1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DER</a:t>
            </a:r>
            <a:r>
              <a:rPr sz="1800" spc="-100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5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220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FFF00"/>
              </a:buClr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211454" indent="-199390">
              <a:lnSpc>
                <a:spcPct val="100000"/>
              </a:lnSpc>
              <a:buSzPct val="94444"/>
              <a:buAutoNum type="arabicPeriod"/>
              <a:tabLst>
                <a:tab pos="212090" algn="l"/>
              </a:tabLst>
            </a:pPr>
            <a:r>
              <a:rPr sz="1800" spc="-70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90" dirty="0">
                <a:solidFill>
                  <a:srgbClr val="FFFF00"/>
                </a:solidFill>
                <a:latin typeface="Times New Roman"/>
                <a:cs typeface="Times New Roman"/>
              </a:rPr>
              <a:t>EM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DI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114" dirty="0">
                <a:solidFill>
                  <a:srgbClr val="FFFF00"/>
                </a:solidFill>
                <a:latin typeface="Times New Roman"/>
                <a:cs typeface="Times New Roman"/>
              </a:rPr>
              <a:t>L</a:t>
            </a:r>
            <a:r>
              <a:rPr sz="18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4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-140" dirty="0">
                <a:solidFill>
                  <a:srgbClr val="FFFF00"/>
                </a:solidFill>
                <a:latin typeface="Times New Roman"/>
                <a:cs typeface="Times New Roman"/>
              </a:rPr>
              <a:t>L</a:t>
            </a:r>
            <a:r>
              <a:rPr sz="1800" spc="20" dirty="0">
                <a:solidFill>
                  <a:srgbClr val="FFFF00"/>
                </a:solidFill>
                <a:latin typeface="Times New Roman"/>
                <a:cs typeface="Times New Roman"/>
              </a:rPr>
              <a:t>ASS</a:t>
            </a:r>
            <a:r>
              <a:rPr sz="18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260" dirty="0">
                <a:solidFill>
                  <a:srgbClr val="FFFF00"/>
                </a:solidFill>
                <a:latin typeface="Times New Roman"/>
                <a:cs typeface="Times New Roman"/>
              </a:rPr>
              <a:t>M</a:t>
            </a:r>
            <a:r>
              <a:rPr sz="1800" spc="-204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150" dirty="0">
                <a:solidFill>
                  <a:srgbClr val="FFFF00"/>
                </a:solidFill>
                <a:latin typeface="Times New Roman"/>
                <a:cs typeface="Times New Roman"/>
              </a:rPr>
              <a:t>UKHOW</a:t>
            </a:r>
            <a:r>
              <a:rPr sz="1800" spc="-13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4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0" dirty="0">
                <a:solidFill>
                  <a:srgbClr val="FFFF00"/>
                </a:solidFill>
                <a:latin typeface="Times New Roman"/>
                <a:cs typeface="Times New Roman"/>
              </a:rPr>
              <a:t>HI</a:t>
            </a:r>
            <a:r>
              <a:rPr sz="1800" spc="-130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1800" spc="-170" dirty="0">
                <a:solidFill>
                  <a:srgbClr val="FFFF00"/>
                </a:solidFill>
                <a:latin typeface="Times New Roman"/>
                <a:cs typeface="Times New Roman"/>
              </a:rPr>
              <a:t>H</a:t>
            </a:r>
            <a:r>
              <a:rPr sz="18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70" dirty="0">
                <a:solidFill>
                  <a:srgbClr val="FFFF00"/>
                </a:solidFill>
                <a:latin typeface="Times New Roman"/>
                <a:cs typeface="Times New Roman"/>
              </a:rPr>
              <a:t>S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-160" dirty="0">
                <a:solidFill>
                  <a:srgbClr val="FFFF00"/>
                </a:solidFill>
                <a:latin typeface="Times New Roman"/>
                <a:cs typeface="Times New Roman"/>
              </a:rPr>
              <a:t>HOOL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FFF00"/>
              </a:buClr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210820" indent="-198755">
              <a:lnSpc>
                <a:spcPct val="100000"/>
              </a:lnSpc>
              <a:buSzPct val="94444"/>
              <a:buAutoNum type="arabicPeriod"/>
              <a:tabLst>
                <a:tab pos="211454" algn="l"/>
              </a:tabLst>
            </a:pP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RESOURCE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00"/>
                </a:solidFill>
                <a:latin typeface="Times New Roman"/>
                <a:cs typeface="Times New Roman"/>
              </a:rPr>
              <a:t>PERSON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WORKSHOP-2013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00"/>
              </a:buClr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210820" indent="-198755">
              <a:lnSpc>
                <a:spcPct val="100000"/>
              </a:lnSpc>
              <a:spcBef>
                <a:spcPts val="5"/>
              </a:spcBef>
              <a:buSzPct val="94444"/>
              <a:buAutoNum type="arabicPeriod"/>
              <a:tabLst>
                <a:tab pos="211454" algn="l"/>
              </a:tabLst>
            </a:pP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RESOURCE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00"/>
                </a:solidFill>
                <a:latin typeface="Times New Roman"/>
                <a:cs typeface="Times New Roman"/>
              </a:rPr>
              <a:t>PERSON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WORKSHOP-2014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200" y="733425"/>
            <a:ext cx="734377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400" spc="-35" dirty="0">
                <a:solidFill>
                  <a:srgbClr val="FFC000"/>
                </a:solidFill>
                <a:latin typeface="Times New Roman"/>
                <a:cs typeface="Times New Roman"/>
              </a:rPr>
              <a:t>PARTICIPA</a:t>
            </a:r>
            <a:r>
              <a:rPr sz="4400" spc="-310" dirty="0">
                <a:solidFill>
                  <a:srgbClr val="FFC000"/>
                </a:solidFill>
                <a:latin typeface="Times New Roman"/>
                <a:cs typeface="Times New Roman"/>
              </a:rPr>
              <a:t>TION</a:t>
            </a:r>
            <a:r>
              <a:rPr sz="440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4400" spc="-330" dirty="0">
                <a:solidFill>
                  <a:srgbClr val="FFC000"/>
                </a:solidFill>
                <a:latin typeface="Times New Roman"/>
                <a:cs typeface="Times New Roman"/>
              </a:rPr>
              <a:t>IN</a:t>
            </a:r>
            <a:r>
              <a:rPr sz="4400" spc="-1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4400" spc="-210" dirty="0">
                <a:solidFill>
                  <a:srgbClr val="FFC000"/>
                </a:solidFill>
                <a:latin typeface="Times New Roman"/>
                <a:cs typeface="Times New Roman"/>
              </a:rPr>
              <a:t>I</a:t>
            </a:r>
            <a:r>
              <a:rPr sz="4400" spc="-470" dirty="0">
                <a:solidFill>
                  <a:srgbClr val="FFC000"/>
                </a:solidFill>
                <a:latin typeface="Times New Roman"/>
                <a:cs typeface="Times New Roman"/>
              </a:rPr>
              <a:t>N</a:t>
            </a:r>
            <a:r>
              <a:rPr sz="4400" spc="-60" dirty="0">
                <a:solidFill>
                  <a:srgbClr val="FFC000"/>
                </a:solidFill>
                <a:latin typeface="Times New Roman"/>
                <a:cs typeface="Times New Roman"/>
              </a:rPr>
              <a:t>TER  </a:t>
            </a:r>
            <a:r>
              <a:rPr sz="4400" spc="-155" dirty="0">
                <a:solidFill>
                  <a:srgbClr val="FFC000"/>
                </a:solidFill>
                <a:latin typeface="Times New Roman"/>
                <a:cs typeface="Times New Roman"/>
              </a:rPr>
              <a:t>DEPARTMENTAL</a:t>
            </a:r>
            <a:r>
              <a:rPr sz="4400" spc="-7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4400" spc="-130" dirty="0">
                <a:solidFill>
                  <a:srgbClr val="FFC000"/>
                </a:solidFill>
                <a:latin typeface="Times New Roman"/>
                <a:cs typeface="Times New Roman"/>
              </a:rPr>
              <a:t>ACTIVITIES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2451353"/>
            <a:ext cx="8268970" cy="11169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lnSpc>
                <a:spcPct val="99200"/>
              </a:lnSpc>
              <a:spcBef>
                <a:spcPts val="120"/>
              </a:spcBef>
            </a:pPr>
            <a:r>
              <a:rPr sz="2400" spc="14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2400" spc="140" dirty="0">
                <a:solidFill>
                  <a:srgbClr val="92D050"/>
                </a:solidFill>
                <a:latin typeface="Times New Roman"/>
                <a:cs typeface="Times New Roman"/>
              </a:rPr>
              <a:t>.</a:t>
            </a:r>
            <a:r>
              <a:rPr sz="2400" spc="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10" dirty="0">
                <a:solidFill>
                  <a:srgbClr val="92D050"/>
                </a:solidFill>
                <a:latin typeface="Times New Roman"/>
                <a:cs typeface="Times New Roman"/>
              </a:rPr>
              <a:t>INAUGRATOR</a:t>
            </a:r>
            <a:r>
              <a:rPr sz="2400" spc="20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30" dirty="0">
                <a:solidFill>
                  <a:srgbClr val="92D050"/>
                </a:solidFill>
                <a:latin typeface="Times New Roman"/>
                <a:cs typeface="Times New Roman"/>
              </a:rPr>
              <a:t>OF</a:t>
            </a:r>
            <a:r>
              <a:rPr sz="2400" spc="10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55" dirty="0">
                <a:solidFill>
                  <a:srgbClr val="92D050"/>
                </a:solidFill>
                <a:latin typeface="Times New Roman"/>
                <a:cs typeface="Times New Roman"/>
              </a:rPr>
              <a:t>WORKSHOP</a:t>
            </a:r>
            <a:r>
              <a:rPr sz="2400" spc="2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70" dirty="0">
                <a:solidFill>
                  <a:srgbClr val="92D050"/>
                </a:solidFill>
                <a:latin typeface="Times New Roman"/>
                <a:cs typeface="Times New Roman"/>
              </a:rPr>
              <a:t>AND</a:t>
            </a:r>
            <a:r>
              <a:rPr sz="2400" spc="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90" dirty="0">
                <a:solidFill>
                  <a:srgbClr val="92D050"/>
                </a:solidFill>
                <a:latin typeface="Times New Roman"/>
                <a:cs typeface="Times New Roman"/>
              </a:rPr>
              <a:t>SEMINARS</a:t>
            </a:r>
            <a:r>
              <a:rPr sz="2400" spc="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05" dirty="0">
                <a:solidFill>
                  <a:srgbClr val="92D050"/>
                </a:solidFill>
                <a:latin typeface="Times New Roman"/>
                <a:cs typeface="Times New Roman"/>
              </a:rPr>
              <a:t>ORGANIZED </a:t>
            </a:r>
            <a:r>
              <a:rPr sz="2400" spc="-58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25" dirty="0">
                <a:solidFill>
                  <a:srgbClr val="92D050"/>
                </a:solidFill>
                <a:latin typeface="Times New Roman"/>
                <a:cs typeface="Times New Roman"/>
              </a:rPr>
              <a:t>BY</a:t>
            </a:r>
            <a:r>
              <a:rPr sz="2400" spc="-10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95" dirty="0">
                <a:solidFill>
                  <a:srgbClr val="92D050"/>
                </a:solidFill>
                <a:latin typeface="Times New Roman"/>
                <a:cs typeface="Times New Roman"/>
              </a:rPr>
              <a:t>THE</a:t>
            </a:r>
            <a:r>
              <a:rPr sz="2400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05" dirty="0">
                <a:solidFill>
                  <a:srgbClr val="92D050"/>
                </a:solidFill>
                <a:latin typeface="Times New Roman"/>
                <a:cs typeface="Times New Roman"/>
              </a:rPr>
              <a:t>DEPARTMENT</a:t>
            </a:r>
            <a:r>
              <a:rPr sz="2400" spc="-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30" dirty="0">
                <a:solidFill>
                  <a:srgbClr val="92D050"/>
                </a:solidFill>
                <a:latin typeface="Times New Roman"/>
                <a:cs typeface="Times New Roman"/>
              </a:rPr>
              <a:t>OF</a:t>
            </a:r>
            <a:r>
              <a:rPr sz="2400" spc="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20" dirty="0">
                <a:solidFill>
                  <a:srgbClr val="92D050"/>
                </a:solidFill>
                <a:latin typeface="Times New Roman"/>
                <a:cs typeface="Times New Roman"/>
              </a:rPr>
              <a:t>ENGLISH</a:t>
            </a:r>
            <a:r>
              <a:rPr sz="2400" spc="1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10" dirty="0">
                <a:solidFill>
                  <a:srgbClr val="92D050"/>
                </a:solidFill>
                <a:latin typeface="Times New Roman"/>
                <a:cs typeface="Times New Roman"/>
              </a:rPr>
              <a:t>,HISTORY</a:t>
            </a:r>
            <a:r>
              <a:rPr sz="2400" spc="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45" dirty="0">
                <a:solidFill>
                  <a:srgbClr val="92D050"/>
                </a:solidFill>
                <a:latin typeface="Times New Roman"/>
                <a:cs typeface="Times New Roman"/>
              </a:rPr>
              <a:t>,SOCIOLOGY </a:t>
            </a:r>
            <a:r>
              <a:rPr sz="2400" spc="-140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65" dirty="0">
                <a:solidFill>
                  <a:srgbClr val="92D050"/>
                </a:solidFill>
                <a:latin typeface="Times New Roman"/>
                <a:cs typeface="Times New Roman"/>
              </a:rPr>
              <a:t>AND</a:t>
            </a:r>
            <a:r>
              <a:rPr sz="2400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120" dirty="0">
                <a:solidFill>
                  <a:srgbClr val="92D050"/>
                </a:solidFill>
                <a:latin typeface="Times New Roman"/>
                <a:cs typeface="Times New Roman"/>
              </a:rPr>
              <a:t>PHILOSOPH</a:t>
            </a:r>
            <a:r>
              <a:rPr sz="2400" spc="-140" dirty="0">
                <a:solidFill>
                  <a:srgbClr val="92D050"/>
                </a:solidFill>
                <a:latin typeface="Times New Roman"/>
                <a:cs typeface="Times New Roman"/>
              </a:rPr>
              <a:t>Y</a:t>
            </a:r>
            <a:r>
              <a:rPr sz="2400" spc="2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spc="-80" dirty="0">
                <a:solidFill>
                  <a:srgbClr val="92D050"/>
                </a:solidFill>
                <a:latin typeface="Times New Roman"/>
                <a:cs typeface="Times New Roman"/>
              </a:rPr>
              <a:t>DEPARTME</a:t>
            </a:r>
            <a:r>
              <a:rPr sz="2400" spc="-125" dirty="0">
                <a:solidFill>
                  <a:srgbClr val="92D050"/>
                </a:solidFill>
                <a:latin typeface="Times New Roman"/>
                <a:cs typeface="Times New Roman"/>
              </a:rPr>
              <a:t>NTS</a:t>
            </a:r>
            <a:r>
              <a:rPr sz="2400" spc="15" dirty="0">
                <a:solidFill>
                  <a:srgbClr val="92D0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92D050"/>
                </a:solidFill>
                <a:latin typeface="Constantia"/>
                <a:cs typeface="Constantia"/>
              </a:rPr>
              <a:t>.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pc="-225" dirty="0"/>
              <a:t>ORIENTATION</a:t>
            </a:r>
            <a:r>
              <a:rPr spc="-15" dirty="0"/>
              <a:t> </a:t>
            </a:r>
            <a:r>
              <a:rPr spc="890" dirty="0"/>
              <a:t>/</a:t>
            </a:r>
            <a:r>
              <a:rPr spc="-20" dirty="0"/>
              <a:t> </a:t>
            </a:r>
            <a:r>
              <a:rPr spc="-85" dirty="0"/>
              <a:t>REFRESHER </a:t>
            </a:r>
            <a:r>
              <a:rPr spc="-1085" dirty="0"/>
              <a:t> </a:t>
            </a:r>
            <a:r>
              <a:rPr spc="-240" dirty="0"/>
              <a:t>COURSE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5965" y="3070098"/>
            <a:ext cx="7026909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155" dirty="0">
                <a:latin typeface="Times New Roman"/>
                <a:cs typeface="Times New Roman"/>
              </a:rPr>
              <a:t>1.</a:t>
            </a:r>
            <a:r>
              <a:rPr sz="2800" spc="-5" dirty="0">
                <a:latin typeface="Times New Roman"/>
                <a:cs typeface="Times New Roman"/>
              </a:rPr>
              <a:t>FI</a:t>
            </a:r>
            <a:r>
              <a:rPr sz="2800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95" dirty="0">
                <a:latin typeface="Tahoma"/>
                <a:cs typeface="Tahoma"/>
              </a:rPr>
              <a:t>–</a:t>
            </a:r>
            <a:r>
              <a:rPr sz="2800" spc="-180" dirty="0">
                <a:latin typeface="Tahoma"/>
                <a:cs typeface="Tahoma"/>
              </a:rPr>
              <a:t> </a:t>
            </a:r>
            <a:r>
              <a:rPr sz="2800" spc="-310" dirty="0">
                <a:latin typeface="Times New Roman"/>
                <a:cs typeface="Times New Roman"/>
              </a:rPr>
              <a:t>COND</a:t>
            </a:r>
            <a:r>
              <a:rPr sz="2800" spc="-305" dirty="0">
                <a:latin typeface="Times New Roman"/>
                <a:cs typeface="Times New Roman"/>
              </a:rPr>
              <a:t>U</a:t>
            </a:r>
            <a:r>
              <a:rPr sz="2800" spc="-160" dirty="0">
                <a:latin typeface="Times New Roman"/>
                <a:cs typeface="Times New Roman"/>
              </a:rPr>
              <a:t>CTE</a:t>
            </a:r>
            <a:r>
              <a:rPr sz="2800" spc="-180" dirty="0">
                <a:latin typeface="Times New Roman"/>
                <a:cs typeface="Times New Roman"/>
              </a:rPr>
              <a:t>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45" dirty="0">
                <a:latin typeface="Times New Roman"/>
                <a:cs typeface="Times New Roman"/>
              </a:rPr>
              <a:t>B</a:t>
            </a:r>
            <a:r>
              <a:rPr sz="2800" spc="-150" dirty="0">
                <a:latin typeface="Times New Roman"/>
                <a:cs typeface="Times New Roman"/>
              </a:rPr>
              <a:t>Y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THE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30" dirty="0">
                <a:latin typeface="Times New Roman"/>
                <a:cs typeface="Times New Roman"/>
              </a:rPr>
              <a:t>TEACHING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45" dirty="0">
                <a:latin typeface="Times New Roman"/>
                <a:cs typeface="Times New Roman"/>
              </a:rPr>
              <a:t>AND  </a:t>
            </a:r>
            <a:r>
              <a:rPr sz="2800" spc="-135" dirty="0">
                <a:latin typeface="Times New Roman"/>
                <a:cs typeface="Times New Roman"/>
              </a:rPr>
              <a:t>LEARNING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CENTRE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50" dirty="0">
                <a:latin typeface="Times New Roman"/>
                <a:cs typeface="Times New Roman"/>
              </a:rPr>
              <a:t>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TEZPUR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55" dirty="0">
                <a:latin typeface="Times New Roman"/>
                <a:cs typeface="Times New Roman"/>
              </a:rPr>
              <a:t>UNIVERSITY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7288" y="509981"/>
            <a:ext cx="80949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30" dirty="0">
                <a:solidFill>
                  <a:srgbClr val="FFC000"/>
                </a:solidFill>
              </a:rPr>
              <a:t>IMAGES</a:t>
            </a:r>
            <a:r>
              <a:rPr sz="4400" spc="-35" dirty="0">
                <a:solidFill>
                  <a:srgbClr val="FFC000"/>
                </a:solidFill>
              </a:rPr>
              <a:t> </a:t>
            </a:r>
            <a:r>
              <a:rPr sz="4400" spc="-229" dirty="0">
                <a:solidFill>
                  <a:srgbClr val="FFC000"/>
                </a:solidFill>
              </a:rPr>
              <a:t>OF</a:t>
            </a:r>
            <a:r>
              <a:rPr sz="4400" spc="-10" dirty="0">
                <a:solidFill>
                  <a:srgbClr val="FFC000"/>
                </a:solidFill>
              </a:rPr>
              <a:t> </a:t>
            </a:r>
            <a:r>
              <a:rPr sz="4400" spc="-185" dirty="0">
                <a:solidFill>
                  <a:srgbClr val="FFC000"/>
                </a:solidFill>
              </a:rPr>
              <a:t>RECENT</a:t>
            </a:r>
            <a:r>
              <a:rPr sz="4400" spc="-20" dirty="0">
                <a:solidFill>
                  <a:srgbClr val="FFC000"/>
                </a:solidFill>
              </a:rPr>
              <a:t> </a:t>
            </a:r>
            <a:r>
              <a:rPr sz="4400" spc="-130" dirty="0">
                <a:solidFill>
                  <a:srgbClr val="FFC000"/>
                </a:solidFill>
              </a:rPr>
              <a:t>ACTIVITIES</a:t>
            </a:r>
            <a:endParaRPr sz="4400"/>
          </a:p>
        </p:txBody>
      </p:sp>
      <p:sp>
        <p:nvSpPr>
          <p:cNvPr id="3" name="TextBox 2"/>
          <p:cNvSpPr txBox="1"/>
          <p:nvPr/>
        </p:nvSpPr>
        <p:spPr>
          <a:xfrm>
            <a:off x="507288" y="1981200"/>
            <a:ext cx="798393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Article 370 and its Abrogation : An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OverviewISBN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-(978-93-5773-808-8) Article published in Millennials Edited by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Protim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Saikia &amp;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Chumi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BoraPublished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Year - December- 2022 </a:t>
            </a:r>
          </a:p>
          <a:p>
            <a:pPr algn="just"/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Loko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Sanskritir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Amulya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Sampad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Bihunam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-ISBN-(978-81-953453-0-4)Article published in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Bishoovan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Edited by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Anjumoni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Nath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Aparna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HazarikaPublished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Year-April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2023.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Micro Stories Published in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Hridaymukhi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Barnamala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ISBN-(978-81-244-0785-1) Edited by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Dipak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Bhattacharyya &amp;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Devadeep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KalitaPublished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Year-November 2023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18969" y="1567433"/>
            <a:ext cx="33629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5" dirty="0">
                <a:solidFill>
                  <a:srgbClr val="FFC000"/>
                </a:solidFill>
                <a:latin typeface="Times New Roman"/>
                <a:cs typeface="Times New Roman"/>
              </a:rPr>
              <a:t>CLASS </a:t>
            </a:r>
            <a:r>
              <a:rPr sz="4400" spc="-365" dirty="0">
                <a:solidFill>
                  <a:srgbClr val="FFC000"/>
                </a:solidFill>
                <a:latin typeface="Times New Roman"/>
                <a:cs typeface="Times New Roman"/>
              </a:rPr>
              <a:t>WORK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95600" y="2667000"/>
            <a:ext cx="25050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50" dirty="0">
                <a:solidFill>
                  <a:srgbClr val="C00000"/>
                </a:solidFill>
                <a:latin typeface="Times New Roman"/>
                <a:cs typeface="Times New Roman"/>
              </a:rPr>
              <a:t>LIN</a:t>
            </a:r>
            <a:r>
              <a:rPr sz="4000" spc="-315" dirty="0">
                <a:solidFill>
                  <a:srgbClr val="C00000"/>
                </a:solidFill>
                <a:latin typeface="Times New Roman"/>
                <a:cs typeface="Times New Roman"/>
              </a:rPr>
              <a:t>K</a:t>
            </a:r>
            <a:r>
              <a:rPr sz="40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000" spc="-110" dirty="0">
                <a:solidFill>
                  <a:srgbClr val="C00000"/>
                </a:solidFill>
                <a:latin typeface="Times New Roman"/>
                <a:cs typeface="Times New Roman"/>
              </a:rPr>
              <a:t>HERE</a:t>
            </a:r>
            <a:endParaRPr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5965" y="371983"/>
            <a:ext cx="5918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45" dirty="0">
                <a:solidFill>
                  <a:srgbClr val="FFFFFF"/>
                </a:solidFill>
              </a:rPr>
              <a:t>NAME</a:t>
            </a:r>
            <a:r>
              <a:rPr sz="2400" spc="-5" dirty="0">
                <a:solidFill>
                  <a:srgbClr val="FFFFFF"/>
                </a:solidFill>
              </a:rPr>
              <a:t> </a:t>
            </a:r>
            <a:r>
              <a:rPr sz="2400" spc="-130" dirty="0">
                <a:solidFill>
                  <a:srgbClr val="FFFFFF"/>
                </a:solidFill>
              </a:rPr>
              <a:t>OF</a:t>
            </a:r>
            <a:r>
              <a:rPr sz="2400" spc="-10" dirty="0">
                <a:solidFill>
                  <a:srgbClr val="FFFFFF"/>
                </a:solidFill>
              </a:rPr>
              <a:t> </a:t>
            </a:r>
            <a:r>
              <a:rPr sz="2400" spc="-95" dirty="0">
                <a:solidFill>
                  <a:srgbClr val="FFFFFF"/>
                </a:solidFill>
              </a:rPr>
              <a:t>THE</a:t>
            </a:r>
            <a:r>
              <a:rPr sz="2400" dirty="0">
                <a:solidFill>
                  <a:srgbClr val="FFFFFF"/>
                </a:solidFill>
              </a:rPr>
              <a:t> </a:t>
            </a:r>
            <a:r>
              <a:rPr sz="2400" spc="-130" dirty="0">
                <a:solidFill>
                  <a:srgbClr val="FFFFFF"/>
                </a:solidFill>
              </a:rPr>
              <a:t>FACULTY</a:t>
            </a:r>
            <a:r>
              <a:rPr sz="2400" spc="25" dirty="0">
                <a:solidFill>
                  <a:srgbClr val="FFFFFF"/>
                </a:solidFill>
              </a:rPr>
              <a:t> </a:t>
            </a:r>
            <a:r>
              <a:rPr sz="2400" dirty="0">
                <a:solidFill>
                  <a:srgbClr val="FFC000"/>
                </a:solidFill>
                <a:latin typeface="Constantia"/>
                <a:cs typeface="Constantia"/>
              </a:rPr>
              <a:t>–</a:t>
            </a:r>
            <a:r>
              <a:rPr sz="2400" spc="-5" dirty="0">
                <a:solidFill>
                  <a:srgbClr val="FFC000"/>
                </a:solidFill>
                <a:latin typeface="Constantia"/>
                <a:cs typeface="Constantia"/>
              </a:rPr>
              <a:t> </a:t>
            </a:r>
            <a:r>
              <a:rPr sz="2400" spc="-229" dirty="0">
                <a:solidFill>
                  <a:srgbClr val="FFC000"/>
                </a:solidFill>
              </a:rPr>
              <a:t>MR</a:t>
            </a:r>
            <a:r>
              <a:rPr sz="2400" spc="-5" dirty="0">
                <a:solidFill>
                  <a:srgbClr val="FFC000"/>
                </a:solidFill>
              </a:rPr>
              <a:t> </a:t>
            </a:r>
            <a:r>
              <a:rPr sz="2400" spc="35" dirty="0">
                <a:solidFill>
                  <a:srgbClr val="FFC000"/>
                </a:solidFill>
              </a:rPr>
              <a:t>.</a:t>
            </a:r>
            <a:r>
              <a:rPr sz="2400" dirty="0">
                <a:solidFill>
                  <a:srgbClr val="FFC000"/>
                </a:solidFill>
              </a:rPr>
              <a:t> </a:t>
            </a:r>
            <a:r>
              <a:rPr sz="2400" spc="-170" dirty="0">
                <a:solidFill>
                  <a:srgbClr val="FFC000"/>
                </a:solidFill>
              </a:rPr>
              <a:t>LUHIT</a:t>
            </a:r>
            <a:r>
              <a:rPr sz="2400" spc="5" dirty="0">
                <a:solidFill>
                  <a:srgbClr val="FFC000"/>
                </a:solidFill>
              </a:rPr>
              <a:t> </a:t>
            </a:r>
            <a:r>
              <a:rPr sz="2400" spc="-135" dirty="0">
                <a:solidFill>
                  <a:srgbClr val="FFC000"/>
                </a:solidFill>
              </a:rPr>
              <a:t>NATH</a:t>
            </a:r>
            <a:endParaRPr sz="2400">
              <a:latin typeface="Constantia"/>
              <a:cs typeface="Constant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5965" y="1103757"/>
            <a:ext cx="7118350" cy="4055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5" dirty="0">
                <a:solidFill>
                  <a:srgbClr val="FFFF00"/>
                </a:solidFill>
                <a:latin typeface="Times New Roman"/>
                <a:cs typeface="Times New Roman"/>
              </a:rPr>
              <a:t>DESIGNATION</a:t>
            </a:r>
            <a:r>
              <a:rPr sz="2400" spc="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Constantia"/>
                <a:cs typeface="Constantia"/>
              </a:rPr>
              <a:t>–</a:t>
            </a:r>
            <a:r>
              <a:rPr sz="2400" spc="-5" dirty="0">
                <a:solidFill>
                  <a:srgbClr val="FFFF00"/>
                </a:solidFill>
                <a:latin typeface="Constantia"/>
                <a:cs typeface="Constantia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ASSITANT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PROFESSOR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105" dirty="0">
                <a:solidFill>
                  <a:srgbClr val="FFFF00"/>
                </a:solidFill>
                <a:latin typeface="Times New Roman"/>
                <a:cs typeface="Times New Roman"/>
              </a:rPr>
              <a:t>HEAD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125" dirty="0">
                <a:solidFill>
                  <a:srgbClr val="FFFF00"/>
                </a:solidFill>
                <a:latin typeface="Times New Roman"/>
                <a:cs typeface="Times New Roman"/>
              </a:rPr>
              <a:t>OF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95" dirty="0">
                <a:solidFill>
                  <a:srgbClr val="FFFF00"/>
                </a:solidFill>
                <a:latin typeface="Times New Roman"/>
                <a:cs typeface="Times New Roman"/>
              </a:rPr>
              <a:t>THE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105" dirty="0">
                <a:solidFill>
                  <a:srgbClr val="FFFF00"/>
                </a:solidFill>
                <a:latin typeface="Times New Roman"/>
                <a:cs typeface="Times New Roman"/>
              </a:rPr>
              <a:t>DEPARTMENT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250" dirty="0">
                <a:latin typeface="Times New Roman"/>
                <a:cs typeface="Times New Roman"/>
              </a:rPr>
              <a:t>[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POLITICAL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SCIENCE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250" dirty="0">
                <a:latin typeface="Times New Roman"/>
                <a:cs typeface="Times New Roman"/>
              </a:rPr>
              <a:t>]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65" dirty="0">
                <a:solidFill>
                  <a:srgbClr val="FFFFFF"/>
                </a:solidFill>
                <a:latin typeface="Times New Roman"/>
                <a:cs typeface="Times New Roman"/>
              </a:rPr>
              <a:t>DATE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4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400" spc="-110" dirty="0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0" dirty="0">
                <a:solidFill>
                  <a:srgbClr val="FFFFFF"/>
                </a:solidFill>
                <a:latin typeface="Times New Roman"/>
                <a:cs typeface="Times New Roman"/>
              </a:rPr>
              <a:t>BIRT</a:t>
            </a:r>
            <a:r>
              <a:rPr sz="2400" spc="-120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80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24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280" dirty="0">
                <a:solidFill>
                  <a:srgbClr val="001F5F"/>
                </a:solidFill>
                <a:latin typeface="Times New Roman"/>
                <a:cs typeface="Times New Roman"/>
              </a:rPr>
              <a:t>20/12/1977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5" dirty="0">
                <a:latin typeface="Times New Roman"/>
                <a:cs typeface="Times New Roman"/>
              </a:rPr>
              <a:t>PR</a:t>
            </a:r>
            <a:r>
              <a:rPr sz="2400" spc="-5" dirty="0">
                <a:latin typeface="Times New Roman"/>
                <a:cs typeface="Times New Roman"/>
              </a:rPr>
              <a:t>E</a:t>
            </a:r>
            <a:r>
              <a:rPr sz="2400" spc="10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185" dirty="0">
                <a:latin typeface="Times New Roman"/>
                <a:cs typeface="Times New Roman"/>
              </a:rPr>
              <a:t>NT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ADDRE</a:t>
            </a:r>
            <a:r>
              <a:rPr sz="2400" spc="-5" dirty="0">
                <a:latin typeface="Times New Roman"/>
                <a:cs typeface="Times New Roman"/>
              </a:rPr>
              <a:t>SS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FOR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54" dirty="0">
                <a:latin typeface="Times New Roman"/>
                <a:cs typeface="Times New Roman"/>
              </a:rPr>
              <a:t>CO</a:t>
            </a:r>
            <a:r>
              <a:rPr sz="2400" spc="-330" dirty="0">
                <a:latin typeface="Times New Roman"/>
                <a:cs typeface="Times New Roman"/>
              </a:rPr>
              <a:t>M</a:t>
            </a:r>
            <a:r>
              <a:rPr sz="2400" spc="-365" dirty="0">
                <a:latin typeface="Times New Roman"/>
                <a:cs typeface="Times New Roman"/>
              </a:rPr>
              <a:t>M</a:t>
            </a:r>
            <a:r>
              <a:rPr sz="2400" spc="-310" dirty="0">
                <a:latin typeface="Times New Roman"/>
                <a:cs typeface="Times New Roman"/>
              </a:rPr>
              <a:t>U</a:t>
            </a:r>
            <a:r>
              <a:rPr sz="2400" spc="-175" dirty="0">
                <a:latin typeface="Times New Roman"/>
                <a:cs typeface="Times New Roman"/>
              </a:rPr>
              <a:t>NI</a:t>
            </a:r>
            <a:r>
              <a:rPr sz="2400" spc="-235" dirty="0">
                <a:latin typeface="Times New Roman"/>
                <a:cs typeface="Times New Roman"/>
              </a:rPr>
              <a:t>C</a:t>
            </a:r>
            <a:r>
              <a:rPr sz="2400" spc="-25" dirty="0">
                <a:latin typeface="Times New Roman"/>
                <a:cs typeface="Times New Roman"/>
              </a:rPr>
              <a:t>ATI</a:t>
            </a:r>
            <a:r>
              <a:rPr sz="2400" spc="-270" dirty="0">
                <a:latin typeface="Times New Roman"/>
                <a:cs typeface="Times New Roman"/>
              </a:rPr>
              <a:t>O</a:t>
            </a:r>
            <a:r>
              <a:rPr sz="2400" spc="-265" dirty="0">
                <a:latin typeface="Times New Roman"/>
                <a:cs typeface="Times New Roman"/>
              </a:rPr>
              <a:t>N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80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3173095" algn="l"/>
              </a:tabLst>
            </a:pPr>
            <a:r>
              <a:rPr sz="2400" spc="-135" dirty="0">
                <a:solidFill>
                  <a:srgbClr val="C00000"/>
                </a:solidFill>
                <a:latin typeface="Times New Roman"/>
                <a:cs typeface="Times New Roman"/>
              </a:rPr>
              <a:t>MELAMORA</a:t>
            </a:r>
            <a:r>
              <a:rPr sz="2400" spc="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120" dirty="0">
                <a:solidFill>
                  <a:srgbClr val="C00000"/>
                </a:solidFill>
                <a:latin typeface="Times New Roman"/>
                <a:cs typeface="Times New Roman"/>
              </a:rPr>
              <a:t>COLLEGE	</a:t>
            </a:r>
            <a:r>
              <a:rPr sz="2400" spc="-135" dirty="0">
                <a:solidFill>
                  <a:srgbClr val="C00000"/>
                </a:solidFill>
                <a:latin typeface="Times New Roman"/>
                <a:cs typeface="Times New Roman"/>
              </a:rPr>
              <a:t>MELAMORA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3450590">
              <a:lnSpc>
                <a:spcPct val="100000"/>
              </a:lnSpc>
            </a:pPr>
            <a:r>
              <a:rPr sz="2400" spc="-95" dirty="0">
                <a:solidFill>
                  <a:srgbClr val="FFFF00"/>
                </a:solidFill>
                <a:latin typeface="Times New Roman"/>
                <a:cs typeface="Times New Roman"/>
              </a:rPr>
              <a:t>GOLAGHAT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FFFF00"/>
                </a:solidFill>
                <a:latin typeface="Times New Roman"/>
                <a:cs typeface="Times New Roman"/>
              </a:rPr>
              <a:t>ASSAM </a:t>
            </a:r>
            <a:r>
              <a:rPr sz="2400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220" dirty="0">
                <a:solidFill>
                  <a:srgbClr val="001F5F"/>
                </a:solidFill>
                <a:latin typeface="Times New Roman"/>
                <a:cs typeface="Times New Roman"/>
              </a:rPr>
              <a:t>MOB</a:t>
            </a:r>
            <a:r>
              <a:rPr sz="2400" spc="-110" dirty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2400" spc="-70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2400" spc="-65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265" dirty="0">
                <a:solidFill>
                  <a:srgbClr val="001F5F"/>
                </a:solidFill>
                <a:latin typeface="Times New Roman"/>
                <a:cs typeface="Times New Roman"/>
              </a:rPr>
              <a:t>NO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80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24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235" dirty="0">
                <a:latin typeface="Times New Roman"/>
                <a:cs typeface="Times New Roman"/>
              </a:rPr>
              <a:t>9954262297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8540" y="5824220"/>
            <a:ext cx="32270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onstantia"/>
                <a:cs typeface="Constantia"/>
              </a:rPr>
              <a:t>Email</a:t>
            </a:r>
            <a:r>
              <a:rPr sz="1800" spc="-2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ID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:</a:t>
            </a:r>
            <a:r>
              <a:rPr sz="1800" spc="-2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  <a:hlinkClick r:id="rId3"/>
              </a:rPr>
              <a:t>luhitnath@gmail.com</a:t>
            </a:r>
            <a:endParaRPr sz="18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142" y="14427"/>
            <a:ext cx="64249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80" dirty="0">
                <a:solidFill>
                  <a:srgbClr val="FFC000"/>
                </a:solidFill>
              </a:rPr>
              <a:t>E</a:t>
            </a:r>
            <a:r>
              <a:rPr sz="3600" spc="-220" dirty="0">
                <a:solidFill>
                  <a:srgbClr val="FFC000"/>
                </a:solidFill>
              </a:rPr>
              <a:t>D</a:t>
            </a:r>
            <a:r>
              <a:rPr sz="3600" spc="-195" dirty="0">
                <a:solidFill>
                  <a:srgbClr val="FFC000"/>
                </a:solidFill>
              </a:rPr>
              <a:t>UCATIONA</a:t>
            </a:r>
            <a:r>
              <a:rPr sz="3600" spc="-180" dirty="0">
                <a:solidFill>
                  <a:srgbClr val="FFC000"/>
                </a:solidFill>
              </a:rPr>
              <a:t>L</a:t>
            </a:r>
            <a:r>
              <a:rPr sz="3600" dirty="0">
                <a:solidFill>
                  <a:srgbClr val="FFC000"/>
                </a:solidFill>
              </a:rPr>
              <a:t> </a:t>
            </a:r>
            <a:r>
              <a:rPr sz="3600" spc="-195" dirty="0">
                <a:solidFill>
                  <a:srgbClr val="FFC000"/>
                </a:solidFill>
              </a:rPr>
              <a:t>QU</a:t>
            </a:r>
            <a:r>
              <a:rPr sz="3600" spc="-204" dirty="0">
                <a:solidFill>
                  <a:srgbClr val="FFC000"/>
                </a:solidFill>
              </a:rPr>
              <a:t>A</a:t>
            </a:r>
            <a:r>
              <a:rPr sz="3600" spc="-170" dirty="0">
                <a:solidFill>
                  <a:srgbClr val="FFC000"/>
                </a:solidFill>
              </a:rPr>
              <a:t>LIFICATION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36142" y="994917"/>
            <a:ext cx="7527925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40" dirty="0">
                <a:solidFill>
                  <a:srgbClr val="FFFF00"/>
                </a:solidFill>
                <a:latin typeface="Times New Roman"/>
                <a:cs typeface="Times New Roman"/>
              </a:rPr>
              <a:t>ACADEMIC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spc="-280" dirty="0">
                <a:solidFill>
                  <a:srgbClr val="FFFF00"/>
                </a:solidFill>
                <a:latin typeface="Times New Roman"/>
                <a:cs typeface="Times New Roman"/>
              </a:rPr>
              <a:t>Q</a:t>
            </a:r>
            <a:r>
              <a:rPr sz="2800" spc="-275" dirty="0">
                <a:solidFill>
                  <a:srgbClr val="FFFF00"/>
                </a:solidFill>
                <a:latin typeface="Times New Roman"/>
                <a:cs typeface="Times New Roman"/>
              </a:rPr>
              <a:t>U</a:t>
            </a:r>
            <a:r>
              <a:rPr sz="2800" spc="-60" dirty="0">
                <a:solidFill>
                  <a:srgbClr val="FFFF00"/>
                </a:solidFill>
                <a:latin typeface="Times New Roman"/>
                <a:cs typeface="Times New Roman"/>
              </a:rPr>
              <a:t>ALIF</a:t>
            </a:r>
            <a:r>
              <a:rPr sz="2800" spc="-45" dirty="0">
                <a:solidFill>
                  <a:srgbClr val="FFFF00"/>
                </a:solidFill>
                <a:latin typeface="Times New Roman"/>
                <a:cs typeface="Times New Roman"/>
              </a:rPr>
              <a:t>I</a:t>
            </a:r>
            <a:r>
              <a:rPr sz="2800" spc="-160" dirty="0">
                <a:solidFill>
                  <a:srgbClr val="FFFF00"/>
                </a:solidFill>
                <a:latin typeface="Times New Roman"/>
                <a:cs typeface="Times New Roman"/>
              </a:rPr>
              <a:t>CATIO</a:t>
            </a:r>
            <a:r>
              <a:rPr sz="2800" spc="-180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r>
              <a:rPr sz="2800" spc="5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spc="-95" dirty="0">
                <a:solidFill>
                  <a:srgbClr val="001F5F"/>
                </a:solidFill>
                <a:latin typeface="Tahoma"/>
                <a:cs typeface="Tahoma"/>
              </a:rPr>
              <a:t>–</a:t>
            </a:r>
            <a:r>
              <a:rPr sz="2800" spc="-18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800" spc="-200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2800" spc="-16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28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21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95" dirty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2800" spc="-120" dirty="0">
                <a:solidFill>
                  <a:srgbClr val="001F5F"/>
                </a:solidFill>
                <a:latin typeface="Times New Roman"/>
                <a:cs typeface="Times New Roman"/>
              </a:rPr>
              <a:t>OLITICAL  </a:t>
            </a:r>
            <a:r>
              <a:rPr sz="2800" spc="-125" dirty="0">
                <a:solidFill>
                  <a:srgbClr val="001F5F"/>
                </a:solidFill>
                <a:latin typeface="Times New Roman"/>
                <a:cs typeface="Times New Roman"/>
              </a:rPr>
              <a:t>SCIENCE</a:t>
            </a:r>
            <a:r>
              <a:rPr sz="2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130" dirty="0">
                <a:solidFill>
                  <a:srgbClr val="001F5F"/>
                </a:solidFill>
                <a:latin typeface="Times New Roman"/>
                <a:cs typeface="Times New Roman"/>
              </a:rPr>
              <a:t>FR</a:t>
            </a:r>
            <a:r>
              <a:rPr sz="2800" spc="-155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2800" spc="-445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28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175" dirty="0">
                <a:solidFill>
                  <a:srgbClr val="001F5F"/>
                </a:solidFill>
                <a:latin typeface="Times New Roman"/>
                <a:cs typeface="Times New Roman"/>
              </a:rPr>
              <a:t>DIBR</a:t>
            </a:r>
            <a:r>
              <a:rPr sz="2800" spc="-200" dirty="0">
                <a:solidFill>
                  <a:srgbClr val="001F5F"/>
                </a:solidFill>
                <a:latin typeface="Times New Roman"/>
                <a:cs typeface="Times New Roman"/>
              </a:rPr>
              <a:t>U</a:t>
            </a:r>
            <a:r>
              <a:rPr sz="2800" spc="-95" dirty="0">
                <a:solidFill>
                  <a:srgbClr val="001F5F"/>
                </a:solidFill>
                <a:latin typeface="Times New Roman"/>
                <a:cs typeface="Times New Roman"/>
              </a:rPr>
              <a:t>GARH</a:t>
            </a:r>
            <a:r>
              <a:rPr sz="28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165" dirty="0">
                <a:solidFill>
                  <a:srgbClr val="001F5F"/>
                </a:solidFill>
                <a:latin typeface="Times New Roman"/>
                <a:cs typeface="Times New Roman"/>
              </a:rPr>
              <a:t>UNIVERS</a:t>
            </a:r>
            <a:r>
              <a:rPr sz="2800" spc="-95" dirty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2800" spc="-165" dirty="0">
                <a:solidFill>
                  <a:srgbClr val="001F5F"/>
                </a:solidFill>
                <a:latin typeface="Times New Roman"/>
                <a:cs typeface="Times New Roman"/>
              </a:rPr>
              <a:t>TY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 marR="468630">
              <a:lnSpc>
                <a:spcPct val="100000"/>
              </a:lnSpc>
              <a:spcBef>
                <a:spcPts val="5"/>
              </a:spcBef>
            </a:pPr>
            <a:r>
              <a:rPr sz="2800" spc="-95" dirty="0">
                <a:solidFill>
                  <a:srgbClr val="001F5F"/>
                </a:solidFill>
                <a:latin typeface="Times New Roman"/>
                <a:cs typeface="Times New Roman"/>
              </a:rPr>
              <a:t>PROFESSIONAL </a:t>
            </a:r>
            <a:r>
              <a:rPr sz="2800" spc="-140" dirty="0">
                <a:solidFill>
                  <a:srgbClr val="001F5F"/>
                </a:solidFill>
                <a:latin typeface="Times New Roman"/>
                <a:cs typeface="Times New Roman"/>
              </a:rPr>
              <a:t>QUALIFICATION </a:t>
            </a:r>
            <a:r>
              <a:rPr sz="2800" spc="-95" dirty="0">
                <a:solidFill>
                  <a:srgbClr val="FFC000"/>
                </a:solidFill>
                <a:latin typeface="Tahoma"/>
                <a:cs typeface="Tahoma"/>
              </a:rPr>
              <a:t>– </a:t>
            </a:r>
            <a:r>
              <a:rPr sz="2800" spc="-229" dirty="0">
                <a:solidFill>
                  <a:srgbClr val="FFC000"/>
                </a:solidFill>
                <a:latin typeface="Times New Roman"/>
                <a:cs typeface="Times New Roman"/>
              </a:rPr>
              <a:t>UGC</a:t>
            </a:r>
            <a:r>
              <a:rPr sz="2800" spc="-22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800" spc="35" dirty="0">
                <a:solidFill>
                  <a:srgbClr val="FFC000"/>
                </a:solidFill>
                <a:latin typeface="Times New Roman"/>
                <a:cs typeface="Times New Roman"/>
              </a:rPr>
              <a:t>NET/ </a:t>
            </a:r>
            <a:r>
              <a:rPr sz="2800" spc="-68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800" spc="-240" dirty="0">
                <a:solidFill>
                  <a:srgbClr val="FFC000"/>
                </a:solidFill>
                <a:latin typeface="Times New Roman"/>
                <a:cs typeface="Times New Roman"/>
              </a:rPr>
              <a:t>UG</a:t>
            </a:r>
            <a:r>
              <a:rPr sz="2800" spc="-215" dirty="0">
                <a:solidFill>
                  <a:srgbClr val="FFC000"/>
                </a:solidFill>
                <a:latin typeface="Times New Roman"/>
                <a:cs typeface="Times New Roman"/>
              </a:rPr>
              <a:t>C</a:t>
            </a:r>
            <a:r>
              <a:rPr sz="2800" spc="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800" spc="-65" dirty="0">
                <a:solidFill>
                  <a:srgbClr val="FFC000"/>
                </a:solidFill>
                <a:latin typeface="Times New Roman"/>
                <a:cs typeface="Times New Roman"/>
              </a:rPr>
              <a:t>SLET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145" dirty="0">
                <a:solidFill>
                  <a:srgbClr val="FFFF00"/>
                </a:solidFill>
                <a:latin typeface="Times New Roman"/>
                <a:cs typeface="Times New Roman"/>
              </a:rPr>
              <a:t>OTHER</a:t>
            </a:r>
            <a:r>
              <a:rPr sz="2800" spc="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spc="-95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2800" spc="-1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-120" dirty="0">
                <a:latin typeface="Times New Roman"/>
                <a:cs typeface="Times New Roman"/>
              </a:rPr>
              <a:t>DIP</a:t>
            </a:r>
            <a:r>
              <a:rPr sz="2800" spc="-135" dirty="0">
                <a:latin typeface="Times New Roman"/>
                <a:cs typeface="Times New Roman"/>
              </a:rPr>
              <a:t>L</a:t>
            </a:r>
            <a:r>
              <a:rPr sz="2800" spc="-330" dirty="0">
                <a:latin typeface="Times New Roman"/>
                <a:cs typeface="Times New Roman"/>
              </a:rPr>
              <a:t>O</a:t>
            </a:r>
            <a:r>
              <a:rPr sz="2800" spc="-409" dirty="0">
                <a:latin typeface="Times New Roman"/>
                <a:cs typeface="Times New Roman"/>
              </a:rPr>
              <a:t>M</a:t>
            </a:r>
            <a:r>
              <a:rPr sz="2800" spc="90" dirty="0">
                <a:latin typeface="Times New Roman"/>
                <a:cs typeface="Times New Roman"/>
              </a:rPr>
              <a:t>A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15" dirty="0">
                <a:latin typeface="Times New Roman"/>
                <a:cs typeface="Times New Roman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40" dirty="0">
                <a:latin typeface="Times New Roman"/>
                <a:cs typeface="Times New Roman"/>
              </a:rPr>
              <a:t>C</a:t>
            </a:r>
            <a:r>
              <a:rPr sz="2800" spc="-330" dirty="0">
                <a:latin typeface="Times New Roman"/>
                <a:cs typeface="Times New Roman"/>
              </a:rPr>
              <a:t>O</a:t>
            </a:r>
            <a:r>
              <a:rPr sz="2800" spc="-409" dirty="0">
                <a:latin typeface="Times New Roman"/>
                <a:cs typeface="Times New Roman"/>
              </a:rPr>
              <a:t>M</a:t>
            </a:r>
            <a:r>
              <a:rPr sz="2800" spc="-105" dirty="0">
                <a:latin typeface="Times New Roman"/>
                <a:cs typeface="Times New Roman"/>
              </a:rPr>
              <a:t>P</a:t>
            </a:r>
            <a:r>
              <a:rPr sz="2800" spc="-125" dirty="0">
                <a:latin typeface="Times New Roman"/>
                <a:cs typeface="Times New Roman"/>
              </a:rPr>
              <a:t>U</a:t>
            </a:r>
            <a:r>
              <a:rPr sz="2800" spc="-55" dirty="0">
                <a:latin typeface="Times New Roman"/>
                <a:cs typeface="Times New Roman"/>
              </a:rPr>
              <a:t>TER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 marR="1748155">
              <a:lnSpc>
                <a:spcPct val="100000"/>
              </a:lnSpc>
            </a:pPr>
            <a:r>
              <a:rPr sz="2800" spc="-20" dirty="0">
                <a:solidFill>
                  <a:srgbClr val="C00000"/>
                </a:solidFill>
                <a:latin typeface="Times New Roman"/>
                <a:cs typeface="Times New Roman"/>
              </a:rPr>
              <a:t>SPECI</a:t>
            </a:r>
            <a:r>
              <a:rPr sz="2800" spc="-40" dirty="0">
                <a:solidFill>
                  <a:srgbClr val="C00000"/>
                </a:solidFill>
                <a:latin typeface="Times New Roman"/>
                <a:cs typeface="Times New Roman"/>
              </a:rPr>
              <a:t>A</a:t>
            </a:r>
            <a:r>
              <a:rPr sz="2800" spc="-45" dirty="0">
                <a:solidFill>
                  <a:srgbClr val="C00000"/>
                </a:solidFill>
                <a:latin typeface="Times New Roman"/>
                <a:cs typeface="Times New Roman"/>
              </a:rPr>
              <a:t>LIS</a:t>
            </a:r>
            <a:r>
              <a:rPr sz="2800" spc="-70" dirty="0">
                <a:solidFill>
                  <a:srgbClr val="C00000"/>
                </a:solidFill>
                <a:latin typeface="Times New Roman"/>
                <a:cs typeface="Times New Roman"/>
              </a:rPr>
              <a:t>A</a:t>
            </a:r>
            <a:r>
              <a:rPr sz="2800" spc="-130" dirty="0">
                <a:solidFill>
                  <a:srgbClr val="C00000"/>
                </a:solidFill>
                <a:latin typeface="Times New Roman"/>
                <a:cs typeface="Times New Roman"/>
              </a:rPr>
              <a:t>TI</a:t>
            </a:r>
            <a:r>
              <a:rPr sz="2800" spc="-210" dirty="0">
                <a:solidFill>
                  <a:srgbClr val="C00000"/>
                </a:solidFill>
                <a:latin typeface="Times New Roman"/>
                <a:cs typeface="Times New Roman"/>
              </a:rPr>
              <a:t>O</a:t>
            </a:r>
            <a:r>
              <a:rPr sz="2800" spc="-345" dirty="0">
                <a:solidFill>
                  <a:srgbClr val="C00000"/>
                </a:solidFill>
                <a:latin typeface="Times New Roman"/>
                <a:cs typeface="Times New Roman"/>
              </a:rPr>
              <a:t>N</a:t>
            </a:r>
            <a:r>
              <a:rPr sz="2800" spc="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95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2800" spc="-1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-150" dirty="0">
                <a:solidFill>
                  <a:srgbClr val="001F5F"/>
                </a:solidFill>
                <a:latin typeface="Times New Roman"/>
                <a:cs typeface="Times New Roman"/>
              </a:rPr>
              <a:t>INTER</a:t>
            </a:r>
            <a:r>
              <a:rPr sz="2800" spc="-195" dirty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2800" spc="-30" dirty="0">
                <a:solidFill>
                  <a:srgbClr val="001F5F"/>
                </a:solidFill>
                <a:latin typeface="Times New Roman"/>
                <a:cs typeface="Times New Roman"/>
              </a:rPr>
              <a:t>ATI</a:t>
            </a:r>
            <a:r>
              <a:rPr sz="2800" spc="-180" dirty="0">
                <a:solidFill>
                  <a:srgbClr val="001F5F"/>
                </a:solidFill>
                <a:latin typeface="Times New Roman"/>
                <a:cs typeface="Times New Roman"/>
              </a:rPr>
              <a:t>ON</a:t>
            </a:r>
            <a:r>
              <a:rPr sz="2800" spc="-19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2800" spc="-110" dirty="0">
                <a:solidFill>
                  <a:srgbClr val="001F5F"/>
                </a:solidFill>
                <a:latin typeface="Times New Roman"/>
                <a:cs typeface="Times New Roman"/>
              </a:rPr>
              <a:t>L  </a:t>
            </a:r>
            <a:r>
              <a:rPr sz="2800" spc="-114" dirty="0">
                <a:solidFill>
                  <a:srgbClr val="001F5F"/>
                </a:solidFill>
                <a:latin typeface="Times New Roman"/>
                <a:cs typeface="Times New Roman"/>
              </a:rPr>
              <a:t>RELATIONS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156461"/>
            <a:ext cx="74326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10" dirty="0">
                <a:solidFill>
                  <a:srgbClr val="C00000"/>
                </a:solidFill>
                <a:latin typeface="Times New Roman"/>
                <a:cs typeface="Times New Roman"/>
              </a:rPr>
              <a:t>DATE</a:t>
            </a:r>
            <a:r>
              <a:rPr sz="4000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000" spc="-245" dirty="0">
                <a:solidFill>
                  <a:srgbClr val="C00000"/>
                </a:solidFill>
                <a:latin typeface="Times New Roman"/>
                <a:cs typeface="Times New Roman"/>
              </a:rPr>
              <a:t>O</a:t>
            </a:r>
            <a:r>
              <a:rPr sz="4000" spc="-185" dirty="0">
                <a:solidFill>
                  <a:srgbClr val="C00000"/>
                </a:solidFill>
                <a:latin typeface="Times New Roman"/>
                <a:cs typeface="Times New Roman"/>
              </a:rPr>
              <a:t>F</a:t>
            </a:r>
            <a:r>
              <a:rPr sz="4000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000" spc="-180" dirty="0">
                <a:solidFill>
                  <a:srgbClr val="C00000"/>
                </a:solidFill>
                <a:latin typeface="Times New Roman"/>
                <a:cs typeface="Times New Roman"/>
              </a:rPr>
              <a:t>JOININ</a:t>
            </a:r>
            <a:r>
              <a:rPr sz="4000" spc="-235" dirty="0">
                <a:solidFill>
                  <a:srgbClr val="C00000"/>
                </a:solidFill>
                <a:latin typeface="Times New Roman"/>
                <a:cs typeface="Times New Roman"/>
              </a:rPr>
              <a:t>G</a:t>
            </a:r>
            <a:r>
              <a:rPr sz="4000" spc="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000" spc="-135" dirty="0">
                <a:solidFill>
                  <a:srgbClr val="C00000"/>
                </a:solidFill>
                <a:latin typeface="Tahoma"/>
                <a:cs typeface="Tahoma"/>
              </a:rPr>
              <a:t>–</a:t>
            </a:r>
            <a:r>
              <a:rPr sz="4000" spc="-254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4000" spc="450" dirty="0">
                <a:solidFill>
                  <a:srgbClr val="FFC000"/>
                </a:solidFill>
                <a:latin typeface="Times New Roman"/>
                <a:cs typeface="Times New Roman"/>
              </a:rPr>
              <a:t>20/03/2002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2985338"/>
            <a:ext cx="7287259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-110" dirty="0">
                <a:solidFill>
                  <a:srgbClr val="001F5F"/>
                </a:solidFill>
                <a:latin typeface="Times New Roman"/>
                <a:cs typeface="Times New Roman"/>
              </a:rPr>
              <a:t>DATE</a:t>
            </a:r>
            <a:r>
              <a:rPr sz="40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000" spc="-21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40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000" spc="-190" dirty="0">
                <a:solidFill>
                  <a:srgbClr val="001F5F"/>
                </a:solidFill>
                <a:latin typeface="Times New Roman"/>
                <a:cs typeface="Times New Roman"/>
              </a:rPr>
              <a:t>PROVINCIALISATION</a:t>
            </a:r>
            <a:r>
              <a:rPr sz="40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000" spc="-130" dirty="0">
                <a:solidFill>
                  <a:srgbClr val="001F5F"/>
                </a:solidFill>
                <a:latin typeface="Tahoma"/>
                <a:cs typeface="Tahoma"/>
              </a:rPr>
              <a:t>– </a:t>
            </a:r>
            <a:r>
              <a:rPr sz="4000" spc="-1235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4000" spc="459" dirty="0">
                <a:solidFill>
                  <a:srgbClr val="C00000"/>
                </a:solidFill>
                <a:latin typeface="Times New Roman"/>
                <a:cs typeface="Times New Roman"/>
              </a:rPr>
              <a:t>14/08/2013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0240" y="306704"/>
            <a:ext cx="5015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5" dirty="0"/>
              <a:t>SEMINAR</a:t>
            </a:r>
            <a:r>
              <a:rPr sz="2400" spc="-5" dirty="0"/>
              <a:t> </a:t>
            </a:r>
            <a:r>
              <a:rPr sz="2400" spc="484" dirty="0"/>
              <a:t>/</a:t>
            </a:r>
            <a:r>
              <a:rPr sz="2400" spc="-20" dirty="0"/>
              <a:t> </a:t>
            </a:r>
            <a:r>
              <a:rPr sz="2400" spc="-155" dirty="0"/>
              <a:t>WORKSHOP</a:t>
            </a:r>
            <a:r>
              <a:rPr sz="2400" spc="30" dirty="0"/>
              <a:t> </a:t>
            </a:r>
            <a:r>
              <a:rPr sz="2400" spc="484" dirty="0"/>
              <a:t>/</a:t>
            </a:r>
            <a:r>
              <a:rPr sz="2400" spc="-20" dirty="0"/>
              <a:t> </a:t>
            </a:r>
            <a:r>
              <a:rPr sz="2400" spc="-150" dirty="0"/>
              <a:t>WEBMINAR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650240" y="1223848"/>
            <a:ext cx="8059420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71245" indent="-343535" algn="just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6235" algn="l"/>
              </a:tabLst>
            </a:pPr>
            <a:r>
              <a:rPr sz="1800" spc="-55" dirty="0">
                <a:solidFill>
                  <a:srgbClr val="FFC000"/>
                </a:solidFill>
                <a:latin typeface="Times New Roman"/>
                <a:cs typeface="Times New Roman"/>
              </a:rPr>
              <a:t>CA</a:t>
            </a:r>
            <a:r>
              <a:rPr sz="1800" spc="-60" dirty="0">
                <a:solidFill>
                  <a:srgbClr val="FFC000"/>
                </a:solidFill>
                <a:latin typeface="Times New Roman"/>
                <a:cs typeface="Times New Roman"/>
              </a:rPr>
              <a:t>R</a:t>
            </a:r>
            <a:r>
              <a:rPr sz="1800" spc="20" dirty="0">
                <a:solidFill>
                  <a:srgbClr val="FFC000"/>
                </a:solidFill>
                <a:latin typeface="Times New Roman"/>
                <a:cs typeface="Times New Roman"/>
              </a:rPr>
              <a:t>E</a:t>
            </a:r>
            <a:r>
              <a:rPr sz="1800" spc="5" dirty="0">
                <a:solidFill>
                  <a:srgbClr val="FFC000"/>
                </a:solidFill>
                <a:latin typeface="Times New Roman"/>
                <a:cs typeface="Times New Roman"/>
              </a:rPr>
              <a:t>E</a:t>
            </a:r>
            <a:r>
              <a:rPr sz="1800" spc="-60" dirty="0">
                <a:solidFill>
                  <a:srgbClr val="FFC000"/>
                </a:solidFill>
                <a:latin typeface="Times New Roman"/>
                <a:cs typeface="Times New Roman"/>
              </a:rPr>
              <a:t>R</a:t>
            </a:r>
            <a:r>
              <a:rPr sz="1800" spc="1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100" dirty="0">
                <a:solidFill>
                  <a:srgbClr val="FFC000"/>
                </a:solidFill>
                <a:latin typeface="Times New Roman"/>
                <a:cs typeface="Times New Roman"/>
              </a:rPr>
              <a:t>PLANNIN</a:t>
            </a:r>
            <a:r>
              <a:rPr sz="1800" spc="-110" dirty="0">
                <a:solidFill>
                  <a:srgbClr val="FFC000"/>
                </a:solidFill>
                <a:latin typeface="Times New Roman"/>
                <a:cs typeface="Times New Roman"/>
              </a:rPr>
              <a:t>G</a:t>
            </a:r>
            <a:r>
              <a:rPr sz="1800" spc="-4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125" dirty="0">
                <a:solidFill>
                  <a:srgbClr val="FFC000"/>
                </a:solidFill>
                <a:latin typeface="Times New Roman"/>
                <a:cs typeface="Times New Roman"/>
              </a:rPr>
              <a:t>AND</a:t>
            </a:r>
            <a:r>
              <a:rPr sz="1800" spc="-1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114" dirty="0">
                <a:solidFill>
                  <a:srgbClr val="FFC000"/>
                </a:solidFill>
                <a:latin typeface="Times New Roman"/>
                <a:cs typeface="Times New Roman"/>
              </a:rPr>
              <a:t>EMPLOYM</a:t>
            </a:r>
            <a:r>
              <a:rPr sz="1800" spc="-105" dirty="0">
                <a:solidFill>
                  <a:srgbClr val="FFC000"/>
                </a:solidFill>
                <a:latin typeface="Times New Roman"/>
                <a:cs typeface="Times New Roman"/>
              </a:rPr>
              <a:t>E</a:t>
            </a:r>
            <a:r>
              <a:rPr sz="1800" spc="-140" dirty="0">
                <a:solidFill>
                  <a:srgbClr val="FFC000"/>
                </a:solidFill>
                <a:latin typeface="Times New Roman"/>
                <a:cs typeface="Times New Roman"/>
              </a:rPr>
              <a:t>NT</a:t>
            </a:r>
            <a:r>
              <a:rPr sz="1800" spc="-1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C000"/>
                </a:solidFill>
                <a:latin typeface="Times New Roman"/>
                <a:cs typeface="Times New Roman"/>
              </a:rPr>
              <a:t>SKILLS</a:t>
            </a:r>
            <a:r>
              <a:rPr sz="1800" spc="-1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C000"/>
                </a:solidFill>
                <a:latin typeface="Tahoma"/>
                <a:cs typeface="Tahoma"/>
              </a:rPr>
              <a:t>–</a:t>
            </a:r>
            <a:r>
              <a:rPr sz="1800" spc="-110" dirty="0">
                <a:solidFill>
                  <a:srgbClr val="FFC000"/>
                </a:solidFill>
                <a:latin typeface="Tahoma"/>
                <a:cs typeface="Tahoma"/>
              </a:rPr>
              <a:t> </a:t>
            </a:r>
            <a:r>
              <a:rPr sz="1800" spc="-100" dirty="0">
                <a:solidFill>
                  <a:srgbClr val="FFC000"/>
                </a:solidFill>
                <a:latin typeface="Times New Roman"/>
                <a:cs typeface="Times New Roman"/>
              </a:rPr>
              <a:t>OR</a:t>
            </a:r>
            <a:r>
              <a:rPr sz="1800" spc="-114" dirty="0">
                <a:solidFill>
                  <a:srgbClr val="FFC000"/>
                </a:solidFill>
                <a:latin typeface="Times New Roman"/>
                <a:cs typeface="Times New Roman"/>
              </a:rPr>
              <a:t>G</a:t>
            </a:r>
            <a:r>
              <a:rPr sz="1800" spc="-25" dirty="0">
                <a:solidFill>
                  <a:srgbClr val="FFC000"/>
                </a:solidFill>
                <a:latin typeface="Times New Roman"/>
                <a:cs typeface="Times New Roman"/>
              </a:rPr>
              <a:t>ANIZ</a:t>
            </a:r>
            <a:r>
              <a:rPr sz="1800" spc="-40" dirty="0">
                <a:solidFill>
                  <a:srgbClr val="FFC000"/>
                </a:solidFill>
                <a:latin typeface="Times New Roman"/>
                <a:cs typeface="Times New Roman"/>
              </a:rPr>
              <a:t>E</a:t>
            </a:r>
            <a:r>
              <a:rPr sz="1800" spc="-215" dirty="0">
                <a:solidFill>
                  <a:srgbClr val="FFC000"/>
                </a:solidFill>
                <a:latin typeface="Times New Roman"/>
                <a:cs typeface="Times New Roman"/>
              </a:rPr>
              <a:t>D</a:t>
            </a:r>
            <a:r>
              <a:rPr sz="1800" spc="-1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70" dirty="0">
                <a:solidFill>
                  <a:srgbClr val="FFC000"/>
                </a:solidFill>
                <a:latin typeface="Times New Roman"/>
                <a:cs typeface="Times New Roman"/>
              </a:rPr>
              <a:t>BY  </a:t>
            </a:r>
            <a:r>
              <a:rPr sz="1800" spc="-60" dirty="0">
                <a:solidFill>
                  <a:srgbClr val="FFC000"/>
                </a:solidFill>
                <a:latin typeface="Times New Roman"/>
                <a:cs typeface="Times New Roman"/>
              </a:rPr>
              <a:t>ENTREPRENEURSHIP </a:t>
            </a:r>
            <a:r>
              <a:rPr sz="1800" spc="-125" dirty="0">
                <a:solidFill>
                  <a:srgbClr val="FFC000"/>
                </a:solidFill>
                <a:latin typeface="Times New Roman"/>
                <a:cs typeface="Times New Roman"/>
              </a:rPr>
              <a:t>AND </a:t>
            </a:r>
            <a:r>
              <a:rPr sz="1800" spc="-35" dirty="0">
                <a:solidFill>
                  <a:srgbClr val="FFC000"/>
                </a:solidFill>
                <a:latin typeface="Times New Roman"/>
                <a:cs typeface="Times New Roman"/>
              </a:rPr>
              <a:t>CAREER </a:t>
            </a:r>
            <a:r>
              <a:rPr sz="1800" spc="-114" dirty="0">
                <a:solidFill>
                  <a:srgbClr val="FFC000"/>
                </a:solidFill>
                <a:latin typeface="Times New Roman"/>
                <a:cs typeface="Times New Roman"/>
              </a:rPr>
              <a:t>GUIDENCE </a:t>
            </a:r>
            <a:r>
              <a:rPr sz="1800" spc="-100" dirty="0">
                <a:solidFill>
                  <a:srgbClr val="FFC000"/>
                </a:solidFill>
                <a:latin typeface="Times New Roman"/>
                <a:cs typeface="Times New Roman"/>
              </a:rPr>
              <a:t>CELL </a:t>
            </a:r>
            <a:r>
              <a:rPr sz="1800" spc="-70" dirty="0">
                <a:solidFill>
                  <a:srgbClr val="FFC000"/>
                </a:solidFill>
                <a:latin typeface="Times New Roman"/>
                <a:cs typeface="Times New Roman"/>
              </a:rPr>
              <a:t>GOLAGHAT </a:t>
            </a:r>
            <a:r>
              <a:rPr sz="1800" spc="-6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195" dirty="0">
                <a:solidFill>
                  <a:srgbClr val="FFC000"/>
                </a:solidFill>
                <a:latin typeface="Times New Roman"/>
                <a:cs typeface="Times New Roman"/>
              </a:rPr>
              <a:t>CO</a:t>
            </a:r>
            <a:r>
              <a:rPr sz="1800" spc="-240" dirty="0">
                <a:solidFill>
                  <a:srgbClr val="FFC000"/>
                </a:solidFill>
                <a:latin typeface="Times New Roman"/>
                <a:cs typeface="Times New Roman"/>
              </a:rPr>
              <a:t>M</a:t>
            </a:r>
            <a:r>
              <a:rPr sz="1800" spc="-130" dirty="0">
                <a:solidFill>
                  <a:srgbClr val="FFC000"/>
                </a:solidFill>
                <a:latin typeface="Times New Roman"/>
                <a:cs typeface="Times New Roman"/>
              </a:rPr>
              <a:t>MER</a:t>
            </a:r>
            <a:r>
              <a:rPr sz="1800" spc="-125" dirty="0">
                <a:solidFill>
                  <a:srgbClr val="FFC000"/>
                </a:solidFill>
                <a:latin typeface="Times New Roman"/>
                <a:cs typeface="Times New Roman"/>
              </a:rPr>
              <a:t>C</a:t>
            </a:r>
            <a:r>
              <a:rPr sz="1800" spc="15" dirty="0">
                <a:solidFill>
                  <a:srgbClr val="FFC000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90" dirty="0">
                <a:solidFill>
                  <a:srgbClr val="FFC000"/>
                </a:solidFill>
                <a:latin typeface="Times New Roman"/>
                <a:cs typeface="Times New Roman"/>
              </a:rPr>
              <a:t>COLLEGE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5600" algn="l"/>
                <a:tab pos="356235" algn="l"/>
              </a:tabLst>
            </a:pPr>
            <a:r>
              <a:rPr sz="1800" spc="-105" dirty="0">
                <a:latin typeface="Times New Roman"/>
                <a:cs typeface="Times New Roman"/>
              </a:rPr>
              <a:t>COLLE</a:t>
            </a:r>
            <a:r>
              <a:rPr sz="1800" spc="-125" dirty="0">
                <a:latin typeface="Times New Roman"/>
                <a:cs typeface="Times New Roman"/>
              </a:rPr>
              <a:t>G</a:t>
            </a:r>
            <a:r>
              <a:rPr sz="1800" spc="15" dirty="0">
                <a:latin typeface="Times New Roman"/>
                <a:cs typeface="Times New Roman"/>
              </a:rPr>
              <a:t>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LEVE</a:t>
            </a:r>
            <a:r>
              <a:rPr sz="1800" spc="-114" dirty="0">
                <a:latin typeface="Times New Roman"/>
                <a:cs typeface="Times New Roman"/>
              </a:rPr>
              <a:t>L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TRAI</a:t>
            </a:r>
            <a:r>
              <a:rPr sz="1800" spc="-140" dirty="0">
                <a:latin typeface="Times New Roman"/>
                <a:cs typeface="Times New Roman"/>
              </a:rPr>
              <a:t>NING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PR</a:t>
            </a:r>
            <a:r>
              <a:rPr sz="1800" spc="-65" dirty="0">
                <a:latin typeface="Times New Roman"/>
                <a:cs typeface="Times New Roman"/>
              </a:rPr>
              <a:t>O</a:t>
            </a:r>
            <a:r>
              <a:rPr sz="1800" spc="-70" dirty="0">
                <a:latin typeface="Times New Roman"/>
                <a:cs typeface="Times New Roman"/>
              </a:rPr>
              <a:t>G</a:t>
            </a:r>
            <a:r>
              <a:rPr sz="1800" spc="-75" dirty="0">
                <a:latin typeface="Times New Roman"/>
                <a:cs typeface="Times New Roman"/>
              </a:rPr>
              <a:t>R</a:t>
            </a:r>
            <a:r>
              <a:rPr sz="1800" spc="-100" dirty="0">
                <a:latin typeface="Times New Roman"/>
                <a:cs typeface="Times New Roman"/>
              </a:rPr>
              <a:t>A</a:t>
            </a:r>
            <a:r>
              <a:rPr sz="1800" spc="-120" dirty="0">
                <a:latin typeface="Times New Roman"/>
                <a:cs typeface="Times New Roman"/>
              </a:rPr>
              <a:t>M</a:t>
            </a:r>
            <a:r>
              <a:rPr sz="1800" spc="-165" dirty="0">
                <a:latin typeface="Times New Roman"/>
                <a:cs typeface="Times New Roman"/>
              </a:rPr>
              <a:t>M</a:t>
            </a:r>
            <a:r>
              <a:rPr sz="1800" spc="-110" dirty="0">
                <a:latin typeface="Times New Roman"/>
                <a:cs typeface="Times New Roman"/>
              </a:rPr>
              <a:t>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04" dirty="0">
                <a:latin typeface="Times New Roman"/>
                <a:cs typeface="Times New Roman"/>
              </a:rPr>
              <a:t>O</a:t>
            </a:r>
            <a:r>
              <a:rPr sz="1800" spc="-200" dirty="0">
                <a:latin typeface="Times New Roman"/>
                <a:cs typeface="Times New Roman"/>
              </a:rPr>
              <a:t>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DISASTER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30" dirty="0">
                <a:latin typeface="Times New Roman"/>
                <a:cs typeface="Times New Roman"/>
              </a:rPr>
              <a:t>M</a:t>
            </a:r>
            <a:r>
              <a:rPr sz="1800" spc="-95" dirty="0">
                <a:latin typeface="Times New Roman"/>
                <a:cs typeface="Times New Roman"/>
              </a:rPr>
              <a:t>ANAGEMENT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ahoma"/>
                <a:cs typeface="Tahoma"/>
              </a:rPr>
              <a:t>–  </a:t>
            </a:r>
            <a:r>
              <a:rPr sz="1800" spc="-80" dirty="0">
                <a:latin typeface="Times New Roman"/>
                <a:cs typeface="Times New Roman"/>
              </a:rPr>
              <a:t>ORGANIZED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BY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DISTRICT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DISASTR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MANAGEMENT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AUTHORITY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GOLAGHAT</a:t>
            </a:r>
            <a:endParaRPr sz="1800">
              <a:latin typeface="Times New Roman"/>
              <a:cs typeface="Times New Roman"/>
            </a:endParaRPr>
          </a:p>
          <a:p>
            <a:pPr marL="355600" marR="842644" indent="-343535">
              <a:lnSpc>
                <a:spcPct val="100000"/>
              </a:lnSpc>
              <a:buAutoNum type="arabicPeriod"/>
              <a:tabLst>
                <a:tab pos="355600" algn="l"/>
                <a:tab pos="356235" algn="l"/>
              </a:tabLst>
            </a:pPr>
            <a:r>
              <a:rPr sz="1800" spc="-100" dirty="0">
                <a:solidFill>
                  <a:srgbClr val="FFFF00"/>
                </a:solidFill>
                <a:latin typeface="Times New Roman"/>
                <a:cs typeface="Times New Roman"/>
              </a:rPr>
              <a:t>IMPLEMENTATION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OF CBCS</a:t>
            </a:r>
            <a:r>
              <a:rPr sz="1800" spc="-9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35" dirty="0">
                <a:solidFill>
                  <a:srgbClr val="FFFF00"/>
                </a:solidFill>
                <a:latin typeface="Times New Roman"/>
                <a:cs typeface="Times New Roman"/>
              </a:rPr>
              <a:t>IN</a:t>
            </a:r>
            <a:r>
              <a:rPr sz="1800" spc="-1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UNDERGRADUATE 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COLLEGES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OF </a:t>
            </a:r>
            <a:r>
              <a:rPr sz="1800" spc="-9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DIBRUGARH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00" dirty="0">
                <a:solidFill>
                  <a:srgbClr val="FFFF00"/>
                </a:solidFill>
                <a:latin typeface="Times New Roman"/>
                <a:cs typeface="Times New Roman"/>
              </a:rPr>
              <a:t>UNIVERSITY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12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ORGANIZED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BY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DEPARTMENT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OF </a:t>
            </a:r>
            <a:r>
              <a:rPr sz="1800" spc="-9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30" dirty="0">
                <a:solidFill>
                  <a:srgbClr val="FFFF00"/>
                </a:solidFill>
                <a:latin typeface="Times New Roman"/>
                <a:cs typeface="Times New Roman"/>
              </a:rPr>
              <a:t>M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90" dirty="0">
                <a:solidFill>
                  <a:srgbClr val="FFFF00"/>
                </a:solidFill>
                <a:latin typeface="Times New Roman"/>
                <a:cs typeface="Times New Roman"/>
              </a:rPr>
              <a:t>THEMA</a:t>
            </a:r>
            <a:r>
              <a:rPr sz="1800" spc="-70" dirty="0">
                <a:solidFill>
                  <a:srgbClr val="FFFF00"/>
                </a:solidFill>
                <a:latin typeface="Times New Roman"/>
                <a:cs typeface="Times New Roman"/>
              </a:rPr>
              <a:t>TICS</a:t>
            </a:r>
            <a:r>
              <a:rPr sz="1800" spc="-3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AND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STAT</a:t>
            </a:r>
            <a:r>
              <a:rPr sz="1800" spc="-55" dirty="0">
                <a:solidFill>
                  <a:srgbClr val="FFFF00"/>
                </a:solidFill>
                <a:latin typeface="Times New Roman"/>
                <a:cs typeface="Times New Roman"/>
              </a:rPr>
              <a:t>ISTICS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GOLA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1800" spc="-130" dirty="0">
                <a:solidFill>
                  <a:srgbClr val="FFFF00"/>
                </a:solidFill>
                <a:latin typeface="Times New Roman"/>
                <a:cs typeface="Times New Roman"/>
              </a:rPr>
              <a:t>H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AT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95" dirty="0">
                <a:solidFill>
                  <a:srgbClr val="FFFF00"/>
                </a:solidFill>
                <a:latin typeface="Times New Roman"/>
                <a:cs typeface="Times New Roman"/>
              </a:rPr>
              <a:t>CO</a:t>
            </a:r>
            <a:r>
              <a:rPr sz="1800" spc="-240" dirty="0">
                <a:solidFill>
                  <a:srgbClr val="FFFF00"/>
                </a:solidFill>
                <a:latin typeface="Times New Roman"/>
                <a:cs typeface="Times New Roman"/>
              </a:rPr>
              <a:t>M</a:t>
            </a:r>
            <a:r>
              <a:rPr sz="1800" spc="-130" dirty="0">
                <a:solidFill>
                  <a:srgbClr val="FFFF00"/>
                </a:solidFill>
                <a:latin typeface="Times New Roman"/>
                <a:cs typeface="Times New Roman"/>
              </a:rPr>
              <a:t>MER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1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05" dirty="0">
                <a:solidFill>
                  <a:srgbClr val="FFFF00"/>
                </a:solidFill>
                <a:latin typeface="Times New Roman"/>
                <a:cs typeface="Times New Roman"/>
              </a:rPr>
              <a:t>COLLE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1800" spc="1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  <a:p>
            <a:pPr marL="355600" marR="910590" indent="-343535">
              <a:lnSpc>
                <a:spcPct val="100000"/>
              </a:lnSpc>
              <a:buAutoNum type="arabicPeriod"/>
              <a:tabLst>
                <a:tab pos="355600" algn="l"/>
                <a:tab pos="356235" algn="l"/>
              </a:tabLst>
            </a:pPr>
            <a:r>
              <a:rPr sz="1800" spc="-120" dirty="0">
                <a:latin typeface="Times New Roman"/>
                <a:cs typeface="Times New Roman"/>
              </a:rPr>
              <a:t>CHOICE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BASEDCREDIT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SYSTEM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ahoma"/>
                <a:cs typeface="Tahoma"/>
              </a:rPr>
              <a:t>–</a:t>
            </a:r>
            <a:r>
              <a:rPr sz="1800" spc="-114" dirty="0">
                <a:latin typeface="Tahoma"/>
                <a:cs typeface="Tahoma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ORGANIZED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imes New Roman"/>
                <a:cs typeface="Times New Roman"/>
              </a:rPr>
              <a:t>BY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IQAC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HPB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GIRLS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90" dirty="0">
                <a:latin typeface="Times New Roman"/>
                <a:cs typeface="Times New Roman"/>
              </a:rPr>
              <a:t>COLLEGE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70" dirty="0">
                <a:latin typeface="Times New Roman"/>
                <a:cs typeface="Times New Roman"/>
              </a:rPr>
              <a:t>GOLAGHAT</a:t>
            </a:r>
            <a:endParaRPr sz="1800">
              <a:latin typeface="Times New Roman"/>
              <a:cs typeface="Times New Roman"/>
            </a:endParaRPr>
          </a:p>
          <a:p>
            <a:pPr marL="355600" marR="390525" indent="-343535">
              <a:lnSpc>
                <a:spcPct val="100000"/>
              </a:lnSpc>
              <a:buAutoNum type="arabicPeriod"/>
              <a:tabLst>
                <a:tab pos="355600" algn="l"/>
                <a:tab pos="356235" algn="l"/>
              </a:tabLst>
            </a:pPr>
            <a:r>
              <a:rPr sz="1800" spc="-105" dirty="0">
                <a:solidFill>
                  <a:srgbClr val="FFFF00"/>
                </a:solidFill>
                <a:latin typeface="Times New Roman"/>
                <a:cs typeface="Times New Roman"/>
              </a:rPr>
              <a:t>WEBMINAR</a:t>
            </a:r>
            <a:r>
              <a:rPr sz="1800" spc="10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204" dirty="0">
                <a:solidFill>
                  <a:srgbClr val="FFFF00"/>
                </a:solidFill>
                <a:latin typeface="Times New Roman"/>
                <a:cs typeface="Times New Roman"/>
              </a:rPr>
              <a:t>ON</a:t>
            </a:r>
            <a:r>
              <a:rPr sz="18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00"/>
                </a:solidFill>
                <a:latin typeface="Times New Roman"/>
                <a:cs typeface="Times New Roman"/>
              </a:rPr>
              <a:t>NAAC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PROVISIONAL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ACCREDITATION</a:t>
            </a:r>
            <a:r>
              <a:rPr sz="18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1800" spc="-10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ORGANIZED</a:t>
            </a:r>
            <a:r>
              <a:rPr sz="1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00" dirty="0">
                <a:solidFill>
                  <a:srgbClr val="FFFF00"/>
                </a:solidFill>
                <a:latin typeface="Times New Roman"/>
                <a:cs typeface="Times New Roman"/>
              </a:rPr>
              <a:t>BY </a:t>
            </a:r>
            <a:r>
              <a:rPr sz="1800" spc="-434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35" dirty="0">
                <a:solidFill>
                  <a:srgbClr val="FFFF00"/>
                </a:solidFill>
                <a:latin typeface="Times New Roman"/>
                <a:cs typeface="Times New Roman"/>
              </a:rPr>
              <a:t>NA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15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40" dirty="0">
                <a:solidFill>
                  <a:srgbClr val="FFFF00"/>
                </a:solidFill>
                <a:latin typeface="Times New Roman"/>
                <a:cs typeface="Times New Roman"/>
              </a:rPr>
              <a:t>NORTH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FFFF00"/>
                </a:solidFill>
                <a:latin typeface="Times New Roman"/>
                <a:cs typeface="Times New Roman"/>
              </a:rPr>
              <a:t>EAST 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130" dirty="0">
                <a:solidFill>
                  <a:srgbClr val="FFFF00"/>
                </a:solidFill>
                <a:latin typeface="Times New Roman"/>
                <a:cs typeface="Times New Roman"/>
              </a:rPr>
              <a:t>GION</a:t>
            </a:r>
            <a:endParaRPr sz="1800">
              <a:latin typeface="Times New Roman"/>
              <a:cs typeface="Times New Roman"/>
            </a:endParaRPr>
          </a:p>
          <a:p>
            <a:pPr marL="355600" marR="447040" indent="-3435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5600" algn="l"/>
                <a:tab pos="356235" algn="l"/>
              </a:tabLst>
            </a:pPr>
            <a:r>
              <a:rPr sz="1800" spc="-105" dirty="0">
                <a:latin typeface="Times New Roman"/>
                <a:cs typeface="Times New Roman"/>
              </a:rPr>
              <a:t>WEBMINAR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04" dirty="0">
                <a:latin typeface="Times New Roman"/>
                <a:cs typeface="Times New Roman"/>
              </a:rPr>
              <a:t>ON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NAAC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PROVISIONAL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ACCREDITATION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ahoma"/>
                <a:cs typeface="Tahoma"/>
              </a:rPr>
              <a:t>–</a:t>
            </a:r>
            <a:r>
              <a:rPr sz="1800" spc="-114" dirty="0">
                <a:latin typeface="Tahoma"/>
                <a:cs typeface="Tahoma"/>
              </a:rPr>
              <a:t> </a:t>
            </a:r>
            <a:r>
              <a:rPr sz="1800" spc="-80" dirty="0">
                <a:latin typeface="Times New Roman"/>
                <a:cs typeface="Times New Roman"/>
              </a:rPr>
              <a:t>ORGANIZED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Times New Roman"/>
                <a:cs typeface="Times New Roman"/>
              </a:rPr>
              <a:t>BY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NAAC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200" y="637158"/>
            <a:ext cx="717486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275" dirty="0"/>
              <a:t>MEM</a:t>
            </a:r>
            <a:r>
              <a:rPr sz="3200" spc="-220" dirty="0"/>
              <a:t>B</a:t>
            </a:r>
            <a:r>
              <a:rPr sz="3200" spc="-90" dirty="0"/>
              <a:t>ERS</a:t>
            </a:r>
            <a:r>
              <a:rPr sz="3200" spc="-95" dirty="0"/>
              <a:t>H</a:t>
            </a:r>
            <a:r>
              <a:rPr sz="3200" spc="10" dirty="0"/>
              <a:t>IP</a:t>
            </a:r>
            <a:r>
              <a:rPr sz="3200" spc="-35" dirty="0"/>
              <a:t> </a:t>
            </a:r>
            <a:r>
              <a:rPr sz="3200" spc="-240" dirty="0"/>
              <a:t>IN</a:t>
            </a:r>
            <a:r>
              <a:rPr sz="3200" dirty="0"/>
              <a:t> </a:t>
            </a:r>
            <a:r>
              <a:rPr sz="3200" spc="-90" dirty="0"/>
              <a:t>DIFF</a:t>
            </a:r>
            <a:r>
              <a:rPr sz="3200" spc="-95" dirty="0"/>
              <a:t>E</a:t>
            </a:r>
            <a:r>
              <a:rPr sz="3200" spc="-150" dirty="0"/>
              <a:t>REN</a:t>
            </a:r>
            <a:r>
              <a:rPr sz="3200" spc="-130" dirty="0"/>
              <a:t>T</a:t>
            </a:r>
            <a:r>
              <a:rPr sz="3200" spc="-20" dirty="0"/>
              <a:t> </a:t>
            </a:r>
            <a:r>
              <a:rPr sz="3200" spc="-185" dirty="0"/>
              <a:t>BO</a:t>
            </a:r>
            <a:r>
              <a:rPr sz="3200" spc="-110" dirty="0"/>
              <a:t>DIES</a:t>
            </a:r>
            <a:r>
              <a:rPr sz="3200" dirty="0"/>
              <a:t> </a:t>
            </a:r>
            <a:r>
              <a:rPr sz="3200" spc="-120" dirty="0"/>
              <a:t>OF  </a:t>
            </a:r>
            <a:r>
              <a:rPr sz="3200" spc="-155" dirty="0"/>
              <a:t>COLLEGE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330200" y="1894713"/>
            <a:ext cx="6609080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8150" indent="-426084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38150" algn="l"/>
                <a:tab pos="438784" algn="l"/>
              </a:tabLst>
            </a:pPr>
            <a:r>
              <a:rPr sz="1800" spc="-175" dirty="0">
                <a:solidFill>
                  <a:srgbClr val="FFFFFF"/>
                </a:solidFill>
                <a:latin typeface="Times New Roman"/>
                <a:cs typeface="Times New Roman"/>
              </a:rPr>
              <a:t>COO</a:t>
            </a:r>
            <a:r>
              <a:rPr sz="1800" spc="-100" dirty="0">
                <a:solidFill>
                  <a:srgbClr val="FFFFFF"/>
                </a:solidFill>
                <a:latin typeface="Times New Roman"/>
                <a:cs typeface="Times New Roman"/>
              </a:rPr>
              <a:t>RDIN</a:t>
            </a:r>
            <a:r>
              <a:rPr sz="1800" spc="-110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1800" spc="-12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800" spc="-6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18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IQAC</a:t>
            </a:r>
            <a:endParaRPr sz="1800">
              <a:latin typeface="Times New Roman"/>
              <a:cs typeface="Times New Roman"/>
            </a:endParaRPr>
          </a:p>
          <a:p>
            <a:pPr marL="381000" indent="-368935">
              <a:lnSpc>
                <a:spcPct val="100000"/>
              </a:lnSpc>
              <a:buAutoNum type="arabicPeriod"/>
              <a:tabLst>
                <a:tab pos="380365" algn="l"/>
                <a:tab pos="381635" algn="l"/>
              </a:tabLst>
            </a:pPr>
            <a:r>
              <a:rPr sz="1800" spc="-160" dirty="0">
                <a:solidFill>
                  <a:srgbClr val="FFFFFF"/>
                </a:solidFill>
                <a:latin typeface="Times New Roman"/>
                <a:cs typeface="Times New Roman"/>
              </a:rPr>
              <a:t>MEM</a:t>
            </a:r>
            <a:r>
              <a:rPr sz="1800" spc="-130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ER</a:t>
            </a:r>
            <a:r>
              <a:rPr sz="1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10" dirty="0">
                <a:solidFill>
                  <a:srgbClr val="00AF50"/>
                </a:solidFill>
                <a:latin typeface="Times New Roman"/>
                <a:cs typeface="Times New Roman"/>
              </a:rPr>
              <a:t>STUDENT</a:t>
            </a:r>
            <a:r>
              <a:rPr sz="1800" spc="-2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800" spc="-50" dirty="0">
                <a:solidFill>
                  <a:srgbClr val="00AF50"/>
                </a:solidFill>
                <a:latin typeface="Times New Roman"/>
                <a:cs typeface="Times New Roman"/>
              </a:rPr>
              <a:t>SUPP</a:t>
            </a:r>
            <a:r>
              <a:rPr sz="1800" spc="-60" dirty="0">
                <a:solidFill>
                  <a:srgbClr val="00AF50"/>
                </a:solidFill>
                <a:latin typeface="Times New Roman"/>
                <a:cs typeface="Times New Roman"/>
              </a:rPr>
              <a:t>O</a:t>
            </a:r>
            <a:r>
              <a:rPr sz="1800" spc="-70" dirty="0">
                <a:solidFill>
                  <a:srgbClr val="00AF50"/>
                </a:solidFill>
                <a:latin typeface="Times New Roman"/>
                <a:cs typeface="Times New Roman"/>
              </a:rPr>
              <a:t>R</a:t>
            </a:r>
            <a:r>
              <a:rPr sz="1800" spc="-55" dirty="0">
                <a:solidFill>
                  <a:srgbClr val="00AF50"/>
                </a:solidFill>
                <a:latin typeface="Times New Roman"/>
                <a:cs typeface="Times New Roman"/>
              </a:rPr>
              <a:t>T</a:t>
            </a:r>
            <a:r>
              <a:rPr sz="1800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800" spc="-125" dirty="0">
                <a:solidFill>
                  <a:srgbClr val="00AF50"/>
                </a:solidFill>
                <a:latin typeface="Times New Roman"/>
                <a:cs typeface="Times New Roman"/>
              </a:rPr>
              <a:t>AND</a:t>
            </a:r>
            <a:r>
              <a:rPr sz="1800" spc="-1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00AF50"/>
                </a:solidFill>
                <a:latin typeface="Times New Roman"/>
                <a:cs typeface="Times New Roman"/>
              </a:rPr>
              <a:t>PR</a:t>
            </a:r>
            <a:r>
              <a:rPr sz="1800" spc="-65" dirty="0">
                <a:solidFill>
                  <a:srgbClr val="00AF50"/>
                </a:solidFill>
                <a:latin typeface="Times New Roman"/>
                <a:cs typeface="Times New Roman"/>
              </a:rPr>
              <a:t>O</a:t>
            </a:r>
            <a:r>
              <a:rPr sz="1800" spc="-70" dirty="0">
                <a:solidFill>
                  <a:srgbClr val="00AF50"/>
                </a:solidFill>
                <a:latin typeface="Times New Roman"/>
                <a:cs typeface="Times New Roman"/>
              </a:rPr>
              <a:t>G</a:t>
            </a:r>
            <a:r>
              <a:rPr sz="1800" spc="-75" dirty="0">
                <a:solidFill>
                  <a:srgbClr val="00AF50"/>
                </a:solidFill>
                <a:latin typeface="Times New Roman"/>
                <a:cs typeface="Times New Roman"/>
              </a:rPr>
              <a:t>R</a:t>
            </a:r>
            <a:r>
              <a:rPr sz="1800" spc="5" dirty="0">
                <a:solidFill>
                  <a:srgbClr val="00AF50"/>
                </a:solidFill>
                <a:latin typeface="Times New Roman"/>
                <a:cs typeface="Times New Roman"/>
              </a:rPr>
              <a:t>E</a:t>
            </a:r>
            <a:r>
              <a:rPr sz="1800" spc="-5" dirty="0">
                <a:solidFill>
                  <a:srgbClr val="00AF50"/>
                </a:solidFill>
                <a:latin typeface="Times New Roman"/>
                <a:cs typeface="Times New Roman"/>
              </a:rPr>
              <a:t>S</a:t>
            </a:r>
            <a:r>
              <a:rPr sz="1800" spc="-114" dirty="0">
                <a:solidFill>
                  <a:srgbClr val="00AF50"/>
                </a:solidFill>
                <a:latin typeface="Times New Roman"/>
                <a:cs typeface="Times New Roman"/>
              </a:rPr>
              <a:t>SION</a:t>
            </a:r>
            <a:endParaRPr sz="1800">
              <a:latin typeface="Times New Roman"/>
              <a:cs typeface="Times New Roman"/>
            </a:endParaRPr>
          </a:p>
          <a:p>
            <a:pPr marL="381000" indent="-368935">
              <a:lnSpc>
                <a:spcPct val="100000"/>
              </a:lnSpc>
              <a:buAutoNum type="arabicPeriod"/>
              <a:tabLst>
                <a:tab pos="380365" algn="l"/>
                <a:tab pos="381635" algn="l"/>
              </a:tabLst>
            </a:pPr>
            <a:r>
              <a:rPr sz="1800" spc="-110" dirty="0">
                <a:solidFill>
                  <a:srgbClr val="FFFFFF"/>
                </a:solidFill>
                <a:latin typeface="Times New Roman"/>
                <a:cs typeface="Times New Roman"/>
              </a:rPr>
              <a:t>MEMBER</a:t>
            </a:r>
            <a:r>
              <a:rPr sz="1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WEBSITE</a:t>
            </a:r>
            <a:r>
              <a:rPr sz="18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00" dirty="0">
                <a:solidFill>
                  <a:srgbClr val="FFFF00"/>
                </a:solidFill>
                <a:latin typeface="Times New Roman"/>
                <a:cs typeface="Times New Roman"/>
              </a:rPr>
              <a:t>MANAGEMENT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20" dirty="0">
                <a:solidFill>
                  <a:srgbClr val="FFFF00"/>
                </a:solidFill>
                <a:latin typeface="Times New Roman"/>
                <a:cs typeface="Times New Roman"/>
              </a:rPr>
              <a:t>COMMITTEE</a:t>
            </a:r>
            <a:endParaRPr sz="1800">
              <a:latin typeface="Times New Roman"/>
              <a:cs typeface="Times New Roman"/>
            </a:endParaRPr>
          </a:p>
          <a:p>
            <a:pPr marL="381000" indent="-368935">
              <a:lnSpc>
                <a:spcPct val="100000"/>
              </a:lnSpc>
              <a:buAutoNum type="arabicPeriod"/>
              <a:tabLst>
                <a:tab pos="381000" algn="l"/>
                <a:tab pos="381635" algn="l"/>
              </a:tabLst>
            </a:pPr>
            <a:r>
              <a:rPr sz="1800" spc="-16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1800" spc="-145" dirty="0">
                <a:solidFill>
                  <a:srgbClr val="FFFFFF"/>
                </a:solidFill>
                <a:latin typeface="Times New Roman"/>
                <a:cs typeface="Times New Roman"/>
              </a:rPr>
              <a:t>ONV</a:t>
            </a:r>
            <a:r>
              <a:rPr sz="1800" spc="-13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800" spc="-150" dirty="0">
                <a:solidFill>
                  <a:srgbClr val="FFFFFF"/>
                </a:solidFill>
                <a:latin typeface="Times New Roman"/>
                <a:cs typeface="Times New Roman"/>
              </a:rPr>
              <a:t>NOR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6F2F9F"/>
                </a:solidFill>
                <a:latin typeface="Times New Roman"/>
                <a:cs typeface="Times New Roman"/>
              </a:rPr>
              <a:t>ANTI</a:t>
            </a:r>
            <a:r>
              <a:rPr sz="1800" spc="-2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6F2F9F"/>
                </a:solidFill>
                <a:latin typeface="Times New Roman"/>
                <a:cs typeface="Times New Roman"/>
              </a:rPr>
              <a:t>RA</a:t>
            </a:r>
            <a:r>
              <a:rPr sz="1800" spc="-35" dirty="0">
                <a:solidFill>
                  <a:srgbClr val="6F2F9F"/>
                </a:solidFill>
                <a:latin typeface="Times New Roman"/>
                <a:cs typeface="Times New Roman"/>
              </a:rPr>
              <a:t>G</a:t>
            </a:r>
            <a:r>
              <a:rPr sz="1800" spc="-105" dirty="0">
                <a:solidFill>
                  <a:srgbClr val="6F2F9F"/>
                </a:solidFill>
                <a:latin typeface="Times New Roman"/>
                <a:cs typeface="Times New Roman"/>
              </a:rPr>
              <a:t>GI</a:t>
            </a:r>
            <a:r>
              <a:rPr sz="1800" spc="-150" dirty="0">
                <a:solidFill>
                  <a:srgbClr val="6F2F9F"/>
                </a:solidFill>
                <a:latin typeface="Times New Roman"/>
                <a:cs typeface="Times New Roman"/>
              </a:rPr>
              <a:t>N</a:t>
            </a:r>
            <a:r>
              <a:rPr sz="1800" spc="-75" dirty="0">
                <a:solidFill>
                  <a:srgbClr val="6F2F9F"/>
                </a:solidFill>
                <a:latin typeface="Times New Roman"/>
                <a:cs typeface="Times New Roman"/>
              </a:rPr>
              <a:t>G</a:t>
            </a:r>
            <a:r>
              <a:rPr sz="1800" spc="-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spc="-120" dirty="0">
                <a:solidFill>
                  <a:srgbClr val="6F2F9F"/>
                </a:solidFill>
                <a:latin typeface="Times New Roman"/>
                <a:cs typeface="Times New Roman"/>
              </a:rPr>
              <a:t>COMMITTEE</a:t>
            </a:r>
            <a:endParaRPr sz="1800">
              <a:latin typeface="Times New Roman"/>
              <a:cs typeface="Times New Roman"/>
            </a:endParaRPr>
          </a:p>
          <a:p>
            <a:pPr marL="381000" indent="-368935">
              <a:lnSpc>
                <a:spcPct val="100000"/>
              </a:lnSpc>
              <a:buAutoNum type="arabicPeriod"/>
              <a:tabLst>
                <a:tab pos="380365" algn="l"/>
                <a:tab pos="381635" algn="l"/>
              </a:tabLst>
            </a:pPr>
            <a:r>
              <a:rPr sz="1800" spc="-155" dirty="0">
                <a:solidFill>
                  <a:srgbClr val="FFFFFF"/>
                </a:solidFill>
                <a:latin typeface="Times New Roman"/>
                <a:cs typeface="Times New Roman"/>
              </a:rPr>
              <a:t>CONVENOR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FFC000"/>
                </a:solidFill>
                <a:latin typeface="Times New Roman"/>
                <a:cs typeface="Times New Roman"/>
              </a:rPr>
              <a:t>GRIEVANCE</a:t>
            </a:r>
            <a:r>
              <a:rPr sz="180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rgbClr val="FFC000"/>
                </a:solidFill>
                <a:latin typeface="Times New Roman"/>
                <a:cs typeface="Times New Roman"/>
              </a:rPr>
              <a:t>REDRESSAL</a:t>
            </a:r>
            <a:r>
              <a:rPr sz="1800" spc="2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100" dirty="0">
                <a:solidFill>
                  <a:srgbClr val="FFC000"/>
                </a:solidFill>
                <a:latin typeface="Times New Roman"/>
                <a:cs typeface="Times New Roman"/>
              </a:rPr>
              <a:t>CELL</a:t>
            </a:r>
            <a:endParaRPr sz="1800">
              <a:latin typeface="Times New Roman"/>
              <a:cs typeface="Times New Roman"/>
            </a:endParaRPr>
          </a:p>
          <a:p>
            <a:pPr marL="381000" indent="-368935">
              <a:lnSpc>
                <a:spcPct val="100000"/>
              </a:lnSpc>
              <a:buAutoNum type="arabicPeriod"/>
              <a:tabLst>
                <a:tab pos="380365" algn="l"/>
                <a:tab pos="381635" algn="l"/>
              </a:tabLst>
            </a:pPr>
            <a:r>
              <a:rPr sz="1800" spc="-13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FF"/>
                </a:solidFill>
                <a:latin typeface="Times New Roman"/>
                <a:cs typeface="Times New Roman"/>
              </a:rPr>
              <a:t>CHARGE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14" dirty="0">
                <a:solidFill>
                  <a:srgbClr val="001F5F"/>
                </a:solidFill>
                <a:latin typeface="Times New Roman"/>
                <a:cs typeface="Times New Roman"/>
              </a:rPr>
              <a:t>CULTURAL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001F5F"/>
                </a:solidFill>
                <a:latin typeface="Times New Roman"/>
                <a:cs typeface="Times New Roman"/>
              </a:rPr>
              <a:t>PROGRAMME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001F5F"/>
                </a:solidFill>
                <a:latin typeface="Times New Roman"/>
                <a:cs typeface="Times New Roman"/>
              </a:rPr>
              <a:t>STUDENTS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80" dirty="0">
                <a:solidFill>
                  <a:srgbClr val="001F5F"/>
                </a:solidFill>
                <a:latin typeface="Times New Roman"/>
                <a:cs typeface="Times New Roman"/>
              </a:rPr>
              <a:t>UNION</a:t>
            </a:r>
            <a:endParaRPr sz="1800">
              <a:latin typeface="Times New Roman"/>
              <a:cs typeface="Times New Roman"/>
            </a:endParaRPr>
          </a:p>
          <a:p>
            <a:pPr marL="381000" indent="-368935">
              <a:lnSpc>
                <a:spcPct val="100000"/>
              </a:lnSpc>
              <a:buAutoNum type="arabicPeriod"/>
              <a:tabLst>
                <a:tab pos="380365" algn="l"/>
                <a:tab pos="381635" algn="l"/>
              </a:tabLst>
            </a:pPr>
            <a:r>
              <a:rPr sz="1800" spc="-160" dirty="0">
                <a:solidFill>
                  <a:srgbClr val="FFFFFF"/>
                </a:solidFill>
                <a:latin typeface="Times New Roman"/>
                <a:cs typeface="Times New Roman"/>
              </a:rPr>
              <a:t>MEM</a:t>
            </a:r>
            <a:r>
              <a:rPr sz="1800" spc="-130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ER</a:t>
            </a:r>
            <a:r>
              <a:rPr sz="1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FF00"/>
                </a:solidFill>
                <a:latin typeface="Times New Roman"/>
                <a:cs typeface="Times New Roman"/>
              </a:rPr>
              <a:t>EXA</a:t>
            </a:r>
            <a:r>
              <a:rPr sz="1800" spc="-250" dirty="0">
                <a:solidFill>
                  <a:srgbClr val="FFFF00"/>
                </a:solidFill>
                <a:latin typeface="Times New Roman"/>
                <a:cs typeface="Times New Roman"/>
              </a:rPr>
              <a:t>M</a:t>
            </a:r>
            <a:r>
              <a:rPr sz="1800" spc="-95" dirty="0">
                <a:solidFill>
                  <a:srgbClr val="FFFF00"/>
                </a:solidFill>
                <a:latin typeface="Times New Roman"/>
                <a:cs typeface="Times New Roman"/>
              </a:rPr>
              <a:t>I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NA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T</a:t>
            </a:r>
            <a:r>
              <a:rPr sz="1800" spc="-114" dirty="0">
                <a:solidFill>
                  <a:srgbClr val="FFFF00"/>
                </a:solidFill>
                <a:latin typeface="Times New Roman"/>
                <a:cs typeface="Times New Roman"/>
              </a:rPr>
              <a:t>IO</a:t>
            </a:r>
            <a:r>
              <a:rPr sz="1800" spc="-220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r>
              <a:rPr sz="1800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20" dirty="0">
                <a:solidFill>
                  <a:srgbClr val="FFFF00"/>
                </a:solidFill>
                <a:latin typeface="Times New Roman"/>
                <a:cs typeface="Times New Roman"/>
              </a:rPr>
              <a:t>CONTROLLER</a:t>
            </a:r>
            <a:endParaRPr sz="1800">
              <a:latin typeface="Times New Roman"/>
              <a:cs typeface="Times New Roman"/>
            </a:endParaRPr>
          </a:p>
          <a:p>
            <a:pPr marL="381000" indent="-368935">
              <a:lnSpc>
                <a:spcPct val="100000"/>
              </a:lnSpc>
              <a:buAutoNum type="arabicPeriod"/>
              <a:tabLst>
                <a:tab pos="380365" algn="l"/>
                <a:tab pos="381635" algn="l"/>
              </a:tabLst>
            </a:pPr>
            <a:r>
              <a:rPr sz="1800" spc="-160" dirty="0">
                <a:solidFill>
                  <a:srgbClr val="FFFFFF"/>
                </a:solidFill>
                <a:latin typeface="Times New Roman"/>
                <a:cs typeface="Times New Roman"/>
              </a:rPr>
              <a:t>MEM</a:t>
            </a:r>
            <a:r>
              <a:rPr sz="1800" spc="-130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ER</a:t>
            </a:r>
            <a:r>
              <a:rPr sz="1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800" spc="-110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1800" spc="-114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1800" spc="-40" dirty="0">
                <a:solidFill>
                  <a:srgbClr val="FFFFFF"/>
                </a:solidFill>
                <a:latin typeface="Times New Roman"/>
                <a:cs typeface="Times New Roman"/>
              </a:rPr>
              <a:t>ETARY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5" dirty="0">
                <a:solidFill>
                  <a:srgbClr val="001F5F"/>
                </a:solidFill>
                <a:latin typeface="Times New Roman"/>
                <a:cs typeface="Times New Roman"/>
              </a:rPr>
              <a:t>COLLE</a:t>
            </a:r>
            <a:r>
              <a:rPr sz="1800" spc="-125" dirty="0">
                <a:solidFill>
                  <a:srgbClr val="001F5F"/>
                </a:solidFill>
                <a:latin typeface="Times New Roman"/>
                <a:cs typeface="Times New Roman"/>
              </a:rPr>
              <a:t>G</a:t>
            </a:r>
            <a:r>
              <a:rPr sz="1800" spc="15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8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20" dirty="0">
                <a:solidFill>
                  <a:srgbClr val="001F5F"/>
                </a:solidFill>
                <a:latin typeface="Times New Roman"/>
                <a:cs typeface="Times New Roman"/>
              </a:rPr>
              <a:t>CB</a:t>
            </a:r>
            <a:r>
              <a:rPr sz="1800" spc="-125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8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10" dirty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sz="1800" spc="-114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800" spc="-70" dirty="0">
                <a:solidFill>
                  <a:srgbClr val="001F5F"/>
                </a:solidFill>
                <a:latin typeface="Times New Roman"/>
                <a:cs typeface="Times New Roman"/>
              </a:rPr>
              <a:t>ARD</a:t>
            </a:r>
            <a:endParaRPr sz="1800">
              <a:latin typeface="Times New Roman"/>
              <a:cs typeface="Times New Roman"/>
            </a:endParaRPr>
          </a:p>
          <a:p>
            <a:pPr marL="381000" indent="-368935">
              <a:lnSpc>
                <a:spcPct val="100000"/>
              </a:lnSpc>
              <a:buAutoNum type="arabicPeriod"/>
              <a:tabLst>
                <a:tab pos="381000" algn="l"/>
                <a:tab pos="381635" algn="l"/>
              </a:tabLst>
            </a:pPr>
            <a:r>
              <a:rPr sz="1800" spc="-16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1800" spc="-145" dirty="0">
                <a:solidFill>
                  <a:srgbClr val="FFFFFF"/>
                </a:solidFill>
                <a:latin typeface="Times New Roman"/>
                <a:cs typeface="Times New Roman"/>
              </a:rPr>
              <a:t>ONV</a:t>
            </a:r>
            <a:r>
              <a:rPr sz="1800" spc="-13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800" spc="-150" dirty="0">
                <a:solidFill>
                  <a:srgbClr val="FFFFFF"/>
                </a:solidFill>
                <a:latin typeface="Times New Roman"/>
                <a:cs typeface="Times New Roman"/>
              </a:rPr>
              <a:t>NOR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5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L</a:t>
            </a:r>
            <a:r>
              <a:rPr sz="1800" spc="-6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TION</a:t>
            </a:r>
            <a:r>
              <a:rPr sz="1800" spc="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-8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120" dirty="0">
                <a:solidFill>
                  <a:srgbClr val="FFFF00"/>
                </a:solidFill>
                <a:latin typeface="Times New Roman"/>
                <a:cs typeface="Times New Roman"/>
              </a:rPr>
              <a:t>LL</a:t>
            </a:r>
            <a:endParaRPr sz="1800">
              <a:latin typeface="Times New Roman"/>
              <a:cs typeface="Times New Roman"/>
            </a:endParaRPr>
          </a:p>
          <a:p>
            <a:pPr marL="458470" indent="-44640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59105" algn="l"/>
              </a:tabLst>
            </a:pPr>
            <a:r>
              <a:rPr sz="1800" spc="-160" dirty="0">
                <a:solidFill>
                  <a:srgbClr val="FFFFFF"/>
                </a:solidFill>
                <a:latin typeface="Times New Roman"/>
                <a:cs typeface="Times New Roman"/>
              </a:rPr>
              <a:t>MEM</a:t>
            </a:r>
            <a:r>
              <a:rPr sz="1800" spc="-130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ER</a:t>
            </a:r>
            <a:r>
              <a:rPr sz="1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</a:t>
            </a:r>
            <a:r>
              <a:rPr sz="1800" spc="-210" dirty="0">
                <a:latin typeface="Times New Roman"/>
                <a:cs typeface="Times New Roman"/>
              </a:rPr>
              <a:t>D</a:t>
            </a:r>
            <a:r>
              <a:rPr sz="1800" spc="-285" dirty="0">
                <a:latin typeface="Times New Roman"/>
                <a:cs typeface="Times New Roman"/>
              </a:rPr>
              <a:t>M</a:t>
            </a:r>
            <a:r>
              <a:rPr sz="1800" spc="-50" dirty="0">
                <a:latin typeface="Times New Roman"/>
                <a:cs typeface="Times New Roman"/>
              </a:rPr>
              <a:t>ISSI</a:t>
            </a:r>
            <a:r>
              <a:rPr sz="1800" spc="-80" dirty="0">
                <a:latin typeface="Times New Roman"/>
                <a:cs typeface="Times New Roman"/>
              </a:rPr>
              <a:t>O</a:t>
            </a:r>
            <a:r>
              <a:rPr sz="1800" spc="-220" dirty="0">
                <a:latin typeface="Times New Roman"/>
                <a:cs typeface="Times New Roman"/>
              </a:rPr>
              <a:t>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65" dirty="0">
                <a:latin typeface="Times New Roman"/>
                <a:cs typeface="Times New Roman"/>
              </a:rPr>
              <a:t>C</a:t>
            </a:r>
            <a:r>
              <a:rPr sz="1800" spc="-175" dirty="0">
                <a:latin typeface="Times New Roman"/>
                <a:cs typeface="Times New Roman"/>
              </a:rPr>
              <a:t>O</a:t>
            </a:r>
            <a:r>
              <a:rPr sz="1800" spc="-285" dirty="0">
                <a:latin typeface="Times New Roman"/>
                <a:cs typeface="Times New Roman"/>
              </a:rPr>
              <a:t>MM</a:t>
            </a:r>
            <a:r>
              <a:rPr sz="1800" spc="-55" dirty="0">
                <a:latin typeface="Times New Roman"/>
                <a:cs typeface="Times New Roman"/>
              </a:rPr>
              <a:t>IT</a:t>
            </a:r>
            <a:r>
              <a:rPr sz="1800" spc="-10" dirty="0">
                <a:latin typeface="Times New Roman"/>
                <a:cs typeface="Times New Roman"/>
              </a:rPr>
              <a:t>TEE</a:t>
            </a:r>
            <a:endParaRPr sz="1800">
              <a:latin typeface="Times New Roman"/>
              <a:cs typeface="Times New Roman"/>
            </a:endParaRPr>
          </a:p>
          <a:p>
            <a:pPr marL="516255" indent="-504190">
              <a:lnSpc>
                <a:spcPct val="100000"/>
              </a:lnSpc>
              <a:buAutoNum type="arabicPeriod"/>
              <a:tabLst>
                <a:tab pos="516255" algn="l"/>
                <a:tab pos="516890" algn="l"/>
              </a:tabLst>
            </a:pPr>
            <a:r>
              <a:rPr sz="1800" spc="-160" dirty="0">
                <a:solidFill>
                  <a:srgbClr val="FFFFFF"/>
                </a:solidFill>
                <a:latin typeface="Times New Roman"/>
                <a:cs typeface="Times New Roman"/>
              </a:rPr>
              <a:t>MEM</a:t>
            </a:r>
            <a:r>
              <a:rPr sz="1800" spc="-130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ER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10" dirty="0">
                <a:solidFill>
                  <a:srgbClr val="FFFF00"/>
                </a:solidFill>
                <a:latin typeface="Times New Roman"/>
                <a:cs typeface="Times New Roman"/>
              </a:rPr>
              <a:t>INT</a:t>
            </a:r>
            <a:r>
              <a:rPr sz="1800" spc="-50" dirty="0">
                <a:solidFill>
                  <a:srgbClr val="FFFF00"/>
                </a:solidFill>
                <a:latin typeface="Times New Roman"/>
                <a:cs typeface="Times New Roman"/>
              </a:rPr>
              <a:t>ERNA</a:t>
            </a:r>
            <a:r>
              <a:rPr sz="1800" spc="-114" dirty="0">
                <a:solidFill>
                  <a:srgbClr val="FFFF00"/>
                </a:solidFill>
                <a:latin typeface="Times New Roman"/>
                <a:cs typeface="Times New Roman"/>
              </a:rPr>
              <a:t>L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6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-17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285" dirty="0">
                <a:solidFill>
                  <a:srgbClr val="FFFF00"/>
                </a:solidFill>
                <a:latin typeface="Times New Roman"/>
                <a:cs typeface="Times New Roman"/>
              </a:rPr>
              <a:t>M</a:t>
            </a:r>
            <a:r>
              <a:rPr sz="1800" spc="60" dirty="0">
                <a:solidFill>
                  <a:srgbClr val="FFFF00"/>
                </a:solidFill>
                <a:latin typeface="Times New Roman"/>
                <a:cs typeface="Times New Roman"/>
              </a:rPr>
              <a:t>P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L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110" dirty="0">
                <a:solidFill>
                  <a:srgbClr val="FFFF00"/>
                </a:solidFill>
                <a:latin typeface="Times New Roman"/>
                <a:cs typeface="Times New Roman"/>
              </a:rPr>
              <a:t>INT</a:t>
            </a:r>
            <a:r>
              <a:rPr sz="1800" spc="-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6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1800" spc="-17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285" dirty="0">
                <a:solidFill>
                  <a:srgbClr val="FFFF00"/>
                </a:solidFill>
                <a:latin typeface="Times New Roman"/>
                <a:cs typeface="Times New Roman"/>
              </a:rPr>
              <a:t>MM</a:t>
            </a:r>
            <a:r>
              <a:rPr sz="1800" spc="-55" dirty="0">
                <a:solidFill>
                  <a:srgbClr val="FFFF00"/>
                </a:solidFill>
                <a:latin typeface="Times New Roman"/>
                <a:cs typeface="Times New Roman"/>
              </a:rPr>
              <a:t>IT</a:t>
            </a:r>
            <a:r>
              <a:rPr sz="1800" spc="-10" dirty="0">
                <a:solidFill>
                  <a:srgbClr val="FFFF00"/>
                </a:solidFill>
                <a:latin typeface="Times New Roman"/>
                <a:cs typeface="Times New Roman"/>
              </a:rPr>
              <a:t>TEE</a:t>
            </a:r>
            <a:endParaRPr sz="1800">
              <a:latin typeface="Times New Roman"/>
              <a:cs typeface="Times New Roman"/>
            </a:endParaRPr>
          </a:p>
          <a:p>
            <a:pPr marL="459740" indent="-447675">
              <a:lnSpc>
                <a:spcPct val="100000"/>
              </a:lnSpc>
              <a:buAutoNum type="arabicPeriod"/>
              <a:tabLst>
                <a:tab pos="460375" algn="l"/>
              </a:tabLst>
            </a:pPr>
            <a:r>
              <a:rPr sz="1800" spc="-155" dirty="0">
                <a:solidFill>
                  <a:srgbClr val="FFFFFF"/>
                </a:solidFill>
                <a:latin typeface="Times New Roman"/>
                <a:cs typeface="Times New Roman"/>
              </a:rPr>
              <a:t>CONVENOR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HEALTH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AWARNESS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20" dirty="0">
                <a:solidFill>
                  <a:srgbClr val="001F5F"/>
                </a:solidFill>
                <a:latin typeface="Times New Roman"/>
                <a:cs typeface="Times New Roman"/>
              </a:rPr>
              <a:t>COMMITTEE</a:t>
            </a:r>
            <a:endParaRPr sz="1800">
              <a:latin typeface="Times New Roman"/>
              <a:cs typeface="Times New Roman"/>
            </a:endParaRPr>
          </a:p>
          <a:p>
            <a:pPr marL="459740" indent="-447675">
              <a:lnSpc>
                <a:spcPct val="100000"/>
              </a:lnSpc>
              <a:buAutoNum type="arabicPeriod"/>
              <a:tabLst>
                <a:tab pos="460375" algn="l"/>
              </a:tabLst>
            </a:pPr>
            <a:r>
              <a:rPr sz="1800" spc="-15" dirty="0">
                <a:solidFill>
                  <a:srgbClr val="FFFFFF"/>
                </a:solidFill>
                <a:latin typeface="Times New Roman"/>
                <a:cs typeface="Times New Roman"/>
              </a:rPr>
              <a:t>EX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imes New Roman"/>
                <a:cs typeface="Times New Roman"/>
              </a:rPr>
              <a:t>SECRETARY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rgbClr val="FFC000"/>
                </a:solidFill>
                <a:latin typeface="Times New Roman"/>
                <a:cs typeface="Times New Roman"/>
              </a:rPr>
              <a:t>TEACHERS</a:t>
            </a:r>
            <a:r>
              <a:rPr sz="1800" spc="-1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140" dirty="0">
                <a:solidFill>
                  <a:srgbClr val="FFC000"/>
                </a:solidFill>
                <a:latin typeface="Times New Roman"/>
                <a:cs typeface="Times New Roman"/>
              </a:rPr>
              <a:t>UNIT</a:t>
            </a:r>
            <a:endParaRPr sz="1800">
              <a:latin typeface="Times New Roman"/>
              <a:cs typeface="Times New Roman"/>
            </a:endParaRPr>
          </a:p>
          <a:p>
            <a:pPr marL="461009" indent="-448945">
              <a:lnSpc>
                <a:spcPct val="100000"/>
              </a:lnSpc>
              <a:buAutoNum type="arabicPeriod"/>
              <a:tabLst>
                <a:tab pos="461645" algn="l"/>
              </a:tabLst>
            </a:pPr>
            <a:r>
              <a:rPr sz="1800" spc="-45" dirty="0">
                <a:solidFill>
                  <a:srgbClr val="FFFFFF"/>
                </a:solidFill>
                <a:latin typeface="Times New Roman"/>
                <a:cs typeface="Times New Roman"/>
              </a:rPr>
              <a:t>TREASU</a:t>
            </a:r>
            <a:r>
              <a:rPr sz="1800" spc="-5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ER </a:t>
            </a:r>
            <a:r>
              <a:rPr sz="1800" spc="-100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800" spc="-85" dirty="0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MELA</a:t>
            </a:r>
            <a:r>
              <a:rPr sz="1800" spc="-260" dirty="0">
                <a:solidFill>
                  <a:srgbClr val="FFFF00"/>
                </a:solidFill>
                <a:latin typeface="Times New Roman"/>
                <a:cs typeface="Times New Roman"/>
              </a:rPr>
              <a:t>M</a:t>
            </a:r>
            <a:r>
              <a:rPr sz="1800" spc="-204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1800" spc="-5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1800" spc="-2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105" dirty="0">
                <a:solidFill>
                  <a:srgbClr val="FFFF00"/>
                </a:solidFill>
                <a:latin typeface="Times New Roman"/>
                <a:cs typeface="Times New Roman"/>
              </a:rPr>
              <a:t>COLLE</a:t>
            </a:r>
            <a:r>
              <a:rPr sz="1800" spc="-125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1800" spc="1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85" dirty="0">
                <a:solidFill>
                  <a:srgbClr val="FFFF00"/>
                </a:solidFill>
                <a:latin typeface="Times New Roman"/>
                <a:cs typeface="Times New Roman"/>
              </a:rPr>
              <a:t>SOCIETY</a:t>
            </a:r>
            <a:endParaRPr sz="1800">
              <a:latin typeface="Times New Roman"/>
              <a:cs typeface="Times New Roman"/>
            </a:endParaRPr>
          </a:p>
          <a:p>
            <a:pPr marL="459740" indent="-447675">
              <a:lnSpc>
                <a:spcPct val="100000"/>
              </a:lnSpc>
              <a:buAutoNum type="arabicPeriod"/>
              <a:tabLst>
                <a:tab pos="460375" algn="l"/>
              </a:tabLst>
            </a:pPr>
            <a:r>
              <a:rPr sz="1800" spc="-160" dirty="0">
                <a:solidFill>
                  <a:srgbClr val="FFFFFF"/>
                </a:solidFill>
                <a:latin typeface="Times New Roman"/>
                <a:cs typeface="Times New Roman"/>
              </a:rPr>
              <a:t>MEM</a:t>
            </a:r>
            <a:r>
              <a:rPr sz="1800" spc="-130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ER</a:t>
            </a:r>
            <a:r>
              <a:rPr sz="1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AC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800" spc="-160" dirty="0">
                <a:solidFill>
                  <a:srgbClr val="001F5F"/>
                </a:solidFill>
                <a:latin typeface="Times New Roman"/>
                <a:cs typeface="Times New Roman"/>
              </a:rPr>
              <a:t>DEM</a:t>
            </a:r>
            <a:r>
              <a:rPr sz="1800" spc="-105" dirty="0">
                <a:solidFill>
                  <a:srgbClr val="001F5F"/>
                </a:solidFill>
                <a:latin typeface="Times New Roman"/>
                <a:cs typeface="Times New Roman"/>
              </a:rPr>
              <a:t>IC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60" dirty="0">
                <a:solidFill>
                  <a:srgbClr val="001F5F"/>
                </a:solidFill>
                <a:latin typeface="Times New Roman"/>
                <a:cs typeface="Times New Roman"/>
              </a:rPr>
              <a:t>COUNCIL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970" y="496316"/>
            <a:ext cx="70154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60" dirty="0"/>
              <a:t>PARTICIPATI</a:t>
            </a:r>
            <a:r>
              <a:rPr spc="-85" dirty="0"/>
              <a:t>O</a:t>
            </a:r>
            <a:r>
              <a:rPr spc="-345" dirty="0"/>
              <a:t>N</a:t>
            </a:r>
            <a:r>
              <a:rPr spc="30" dirty="0"/>
              <a:t> </a:t>
            </a:r>
            <a:r>
              <a:rPr spc="-215" dirty="0"/>
              <a:t>IN</a:t>
            </a:r>
            <a:r>
              <a:rPr dirty="0"/>
              <a:t> </a:t>
            </a:r>
            <a:r>
              <a:rPr spc="-145" dirty="0"/>
              <a:t>COLLEG</a:t>
            </a:r>
            <a:r>
              <a:rPr spc="-130" dirty="0"/>
              <a:t>E</a:t>
            </a:r>
            <a:r>
              <a:rPr spc="10" dirty="0"/>
              <a:t> </a:t>
            </a:r>
            <a:r>
              <a:rPr spc="-105" dirty="0"/>
              <a:t>EXAMIN</a:t>
            </a:r>
            <a:r>
              <a:rPr spc="-125" dirty="0"/>
              <a:t>A</a:t>
            </a:r>
            <a:r>
              <a:rPr spc="-200" dirty="0"/>
              <a:t>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1970" y="1200403"/>
            <a:ext cx="4288790" cy="459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3679" indent="-221615">
              <a:lnSpc>
                <a:spcPct val="100000"/>
              </a:lnSpc>
              <a:spcBef>
                <a:spcPts val="105"/>
              </a:spcBef>
              <a:buSzPct val="95000"/>
              <a:buAutoNum type="arabicPeriod"/>
              <a:tabLst>
                <a:tab pos="234315" algn="l"/>
                <a:tab pos="2611120" algn="l"/>
                <a:tab pos="2818130" algn="l"/>
              </a:tabLst>
            </a:pPr>
            <a:r>
              <a:rPr sz="2000" spc="-2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2000" spc="-10" dirty="0">
                <a:solidFill>
                  <a:srgbClr val="FFFF00"/>
                </a:solidFill>
                <a:latin typeface="Times New Roman"/>
                <a:cs typeface="Times New Roman"/>
              </a:rPr>
              <a:t>X</a:t>
            </a:r>
            <a:r>
              <a:rPr sz="2000" spc="-125" dirty="0">
                <a:solidFill>
                  <a:srgbClr val="FFFF00"/>
                </a:solidFill>
                <a:latin typeface="Times New Roman"/>
                <a:cs typeface="Times New Roman"/>
              </a:rPr>
              <a:t>AM</a:t>
            </a:r>
            <a:r>
              <a:rPr sz="2000" spc="-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spc="-150" dirty="0">
                <a:solidFill>
                  <a:srgbClr val="FFFF00"/>
                </a:solidFill>
                <a:latin typeface="Times New Roman"/>
                <a:cs typeface="Times New Roman"/>
              </a:rPr>
              <a:t>IN</a:t>
            </a:r>
            <a:r>
              <a:rPr sz="20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000" spc="-100" dirty="0">
                <a:solidFill>
                  <a:srgbClr val="FFFF00"/>
                </a:solidFill>
                <a:latin typeface="Times New Roman"/>
                <a:cs typeface="Times New Roman"/>
              </a:rPr>
              <a:t>CH</a:t>
            </a:r>
            <a:r>
              <a:rPr sz="2000" spc="-11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2000" spc="-45" dirty="0">
                <a:solidFill>
                  <a:srgbClr val="FFFF00"/>
                </a:solidFill>
                <a:latin typeface="Times New Roman"/>
                <a:cs typeface="Times New Roman"/>
              </a:rPr>
              <a:t>RG</a:t>
            </a:r>
            <a:r>
              <a:rPr sz="2000" spc="-4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FFFF00"/>
                </a:solidFill>
                <a:latin typeface="Times New Roman"/>
                <a:cs typeface="Times New Roman"/>
              </a:rPr>
              <a:t>	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-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000" spc="235" dirty="0">
                <a:solidFill>
                  <a:srgbClr val="FFFFFF"/>
                </a:solidFill>
                <a:latin typeface="Times New Roman"/>
                <a:cs typeface="Times New Roman"/>
              </a:rPr>
              <a:t>02/02/2</a:t>
            </a:r>
            <a:r>
              <a:rPr sz="2000" spc="275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2000" spc="195" dirty="0">
                <a:solidFill>
                  <a:srgbClr val="FFFFFF"/>
                </a:solidFill>
                <a:latin typeface="Times New Roman"/>
                <a:cs typeface="Times New Roman"/>
              </a:rPr>
              <a:t>11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33679" indent="-221615">
              <a:lnSpc>
                <a:spcPct val="100000"/>
              </a:lnSpc>
              <a:buSzPct val="95000"/>
              <a:buAutoNum type="arabicPeriod"/>
              <a:tabLst>
                <a:tab pos="234315" algn="l"/>
                <a:tab pos="2548890" algn="l"/>
              </a:tabLst>
            </a:pPr>
            <a:r>
              <a:rPr sz="2000" spc="-70" dirty="0">
                <a:solidFill>
                  <a:srgbClr val="FFC000"/>
                </a:solidFill>
                <a:latin typeface="Times New Roman"/>
                <a:cs typeface="Times New Roman"/>
              </a:rPr>
              <a:t>EXAM</a:t>
            </a:r>
            <a:r>
              <a:rPr sz="200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000" spc="-150" dirty="0">
                <a:solidFill>
                  <a:srgbClr val="FFC000"/>
                </a:solidFill>
                <a:latin typeface="Times New Roman"/>
                <a:cs typeface="Times New Roman"/>
              </a:rPr>
              <a:t>IN</a:t>
            </a:r>
            <a:r>
              <a:rPr sz="2000" spc="3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000" spc="-75" dirty="0">
                <a:solidFill>
                  <a:srgbClr val="FFC000"/>
                </a:solidFill>
                <a:latin typeface="Times New Roman"/>
                <a:cs typeface="Times New Roman"/>
              </a:rPr>
              <a:t>CHARGE	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-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235" dirty="0">
                <a:solidFill>
                  <a:srgbClr val="FFFFFF"/>
                </a:solidFill>
                <a:latin typeface="Times New Roman"/>
                <a:cs typeface="Times New Roman"/>
              </a:rPr>
              <a:t>15/12/2013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33679" indent="-221615">
              <a:lnSpc>
                <a:spcPct val="100000"/>
              </a:lnSpc>
              <a:buSzPct val="95000"/>
              <a:buAutoNum type="arabicPeriod"/>
              <a:tabLst>
                <a:tab pos="234315" algn="l"/>
              </a:tabLst>
            </a:pPr>
            <a:r>
              <a:rPr sz="2000" spc="-2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X</a:t>
            </a:r>
            <a:r>
              <a:rPr sz="2000" spc="-125" dirty="0">
                <a:solidFill>
                  <a:srgbClr val="001F5F"/>
                </a:solidFill>
                <a:latin typeface="Times New Roman"/>
                <a:cs typeface="Times New Roman"/>
              </a:rPr>
              <a:t>AM</a:t>
            </a:r>
            <a:r>
              <a:rPr sz="20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50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0" dirty="0">
                <a:solidFill>
                  <a:srgbClr val="001F5F"/>
                </a:solidFill>
                <a:latin typeface="Times New Roman"/>
                <a:cs typeface="Times New Roman"/>
              </a:rPr>
              <a:t>CH</a:t>
            </a:r>
            <a:r>
              <a:rPr sz="2000" spc="-11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2000" spc="-45" dirty="0">
                <a:solidFill>
                  <a:srgbClr val="001F5F"/>
                </a:solidFill>
                <a:latin typeface="Times New Roman"/>
                <a:cs typeface="Times New Roman"/>
              </a:rPr>
              <a:t>RG</a:t>
            </a:r>
            <a:r>
              <a:rPr sz="2000" spc="-4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-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240" dirty="0">
                <a:solidFill>
                  <a:srgbClr val="FFFFFF"/>
                </a:solidFill>
                <a:latin typeface="Times New Roman"/>
                <a:cs typeface="Times New Roman"/>
              </a:rPr>
              <a:t>7/</a:t>
            </a:r>
            <a:r>
              <a:rPr sz="2000" spc="305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2000" spc="240" dirty="0">
                <a:solidFill>
                  <a:srgbClr val="FFFFFF"/>
                </a:solidFill>
                <a:latin typeface="Times New Roman"/>
                <a:cs typeface="Times New Roman"/>
              </a:rPr>
              <a:t>1/</a:t>
            </a:r>
            <a:r>
              <a:rPr sz="2000" spc="305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014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33679" indent="-221615">
              <a:lnSpc>
                <a:spcPct val="100000"/>
              </a:lnSpc>
              <a:spcBef>
                <a:spcPts val="5"/>
              </a:spcBef>
              <a:buSzPct val="95000"/>
              <a:buAutoNum type="arabicPeriod"/>
              <a:tabLst>
                <a:tab pos="234315" algn="l"/>
              </a:tabLst>
            </a:pPr>
            <a:r>
              <a:rPr sz="2000" spc="-20" dirty="0">
                <a:solidFill>
                  <a:srgbClr val="FFC000"/>
                </a:solidFill>
                <a:latin typeface="Times New Roman"/>
                <a:cs typeface="Times New Roman"/>
              </a:rPr>
              <a:t>E</a:t>
            </a:r>
            <a:r>
              <a:rPr sz="2000" spc="-10" dirty="0">
                <a:solidFill>
                  <a:srgbClr val="FFC000"/>
                </a:solidFill>
                <a:latin typeface="Times New Roman"/>
                <a:cs typeface="Times New Roman"/>
              </a:rPr>
              <a:t>X</a:t>
            </a:r>
            <a:r>
              <a:rPr sz="2000" spc="-125" dirty="0">
                <a:solidFill>
                  <a:srgbClr val="FFC000"/>
                </a:solidFill>
                <a:latin typeface="Times New Roman"/>
                <a:cs typeface="Times New Roman"/>
              </a:rPr>
              <a:t>AM</a:t>
            </a:r>
            <a:r>
              <a:rPr sz="2000" spc="-2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000" spc="-150" dirty="0">
                <a:solidFill>
                  <a:srgbClr val="FFC000"/>
                </a:solidFill>
                <a:latin typeface="Times New Roman"/>
                <a:cs typeface="Times New Roman"/>
              </a:rPr>
              <a:t>IN</a:t>
            </a:r>
            <a:r>
              <a:rPr sz="200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000" spc="-100" dirty="0">
                <a:solidFill>
                  <a:srgbClr val="FFC000"/>
                </a:solidFill>
                <a:latin typeface="Times New Roman"/>
                <a:cs typeface="Times New Roman"/>
              </a:rPr>
              <a:t>CH</a:t>
            </a:r>
            <a:r>
              <a:rPr sz="2000" spc="-110" dirty="0">
                <a:solidFill>
                  <a:srgbClr val="FFC000"/>
                </a:solidFill>
                <a:latin typeface="Times New Roman"/>
                <a:cs typeface="Times New Roman"/>
              </a:rPr>
              <a:t>A</a:t>
            </a:r>
            <a:r>
              <a:rPr sz="2000" spc="-45" dirty="0">
                <a:solidFill>
                  <a:srgbClr val="FFC000"/>
                </a:solidFill>
                <a:latin typeface="Times New Roman"/>
                <a:cs typeface="Times New Roman"/>
              </a:rPr>
              <a:t>RG</a:t>
            </a:r>
            <a:r>
              <a:rPr sz="2000" spc="-40" dirty="0">
                <a:solidFill>
                  <a:srgbClr val="FFC000"/>
                </a:solidFill>
                <a:latin typeface="Times New Roman"/>
                <a:cs typeface="Times New Roman"/>
              </a:rPr>
              <a:t>E</a:t>
            </a:r>
            <a:r>
              <a:rPr sz="2000" spc="-1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-</a:t>
            </a:r>
            <a:r>
              <a:rPr sz="2000" spc="310" dirty="0">
                <a:solidFill>
                  <a:srgbClr val="FFFFFF"/>
                </a:solidFill>
                <a:latin typeface="Times New Roman"/>
                <a:cs typeface="Times New Roman"/>
              </a:rPr>
              <a:t>26</a:t>
            </a:r>
            <a:r>
              <a:rPr sz="2000" spc="165" dirty="0">
                <a:solidFill>
                  <a:srgbClr val="FFFFFF"/>
                </a:solidFill>
                <a:latin typeface="Times New Roman"/>
                <a:cs typeface="Times New Roman"/>
              </a:rPr>
              <a:t>/</a:t>
            </a:r>
            <a:r>
              <a:rPr sz="2000" spc="229" dirty="0">
                <a:solidFill>
                  <a:srgbClr val="FFFFFF"/>
                </a:solidFill>
                <a:latin typeface="Times New Roman"/>
                <a:cs typeface="Times New Roman"/>
              </a:rPr>
              <a:t>10/</a:t>
            </a:r>
            <a:r>
              <a:rPr sz="2000" spc="265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016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33679" indent="-221615">
              <a:lnSpc>
                <a:spcPct val="100000"/>
              </a:lnSpc>
              <a:spcBef>
                <a:spcPts val="5"/>
              </a:spcBef>
              <a:buSzPct val="95000"/>
              <a:buAutoNum type="arabicPeriod"/>
              <a:tabLst>
                <a:tab pos="234315" algn="l"/>
              </a:tabLst>
            </a:pPr>
            <a:r>
              <a:rPr sz="2000" spc="-20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sz="2000" spc="-10" dirty="0">
                <a:solidFill>
                  <a:srgbClr val="C00000"/>
                </a:solidFill>
                <a:latin typeface="Times New Roman"/>
                <a:cs typeface="Times New Roman"/>
              </a:rPr>
              <a:t>X</a:t>
            </a:r>
            <a:r>
              <a:rPr sz="2000" spc="-125" dirty="0">
                <a:solidFill>
                  <a:srgbClr val="C00000"/>
                </a:solidFill>
                <a:latin typeface="Times New Roman"/>
                <a:cs typeface="Times New Roman"/>
              </a:rPr>
              <a:t>AM</a:t>
            </a:r>
            <a:r>
              <a:rPr sz="20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-150" dirty="0">
                <a:solidFill>
                  <a:srgbClr val="C00000"/>
                </a:solidFill>
                <a:latin typeface="Times New Roman"/>
                <a:cs typeface="Times New Roman"/>
              </a:rPr>
              <a:t>IN</a:t>
            </a: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-100" dirty="0">
                <a:solidFill>
                  <a:srgbClr val="C00000"/>
                </a:solidFill>
                <a:latin typeface="Times New Roman"/>
                <a:cs typeface="Times New Roman"/>
              </a:rPr>
              <a:t>CH</a:t>
            </a:r>
            <a:r>
              <a:rPr sz="2000" spc="-110" dirty="0">
                <a:solidFill>
                  <a:srgbClr val="C00000"/>
                </a:solidFill>
                <a:latin typeface="Times New Roman"/>
                <a:cs typeface="Times New Roman"/>
              </a:rPr>
              <a:t>A</a:t>
            </a:r>
            <a:r>
              <a:rPr sz="2000" spc="-45" dirty="0">
                <a:solidFill>
                  <a:srgbClr val="C00000"/>
                </a:solidFill>
                <a:latin typeface="Times New Roman"/>
                <a:cs typeface="Times New Roman"/>
              </a:rPr>
              <a:t>RG</a:t>
            </a:r>
            <a:r>
              <a:rPr sz="2000" spc="-40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sz="20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-</a:t>
            </a:r>
            <a:r>
              <a:rPr sz="2000" spc="310" dirty="0">
                <a:solidFill>
                  <a:srgbClr val="FFFFFF"/>
                </a:solidFill>
                <a:latin typeface="Times New Roman"/>
                <a:cs typeface="Times New Roman"/>
              </a:rPr>
              <a:t>16</a:t>
            </a:r>
            <a:r>
              <a:rPr sz="2000" spc="165" dirty="0">
                <a:solidFill>
                  <a:srgbClr val="FFFFFF"/>
                </a:solidFill>
                <a:latin typeface="Times New Roman"/>
                <a:cs typeface="Times New Roman"/>
              </a:rPr>
              <a:t>/</a:t>
            </a:r>
            <a:r>
              <a:rPr sz="2000" spc="229" dirty="0">
                <a:solidFill>
                  <a:srgbClr val="FFFFFF"/>
                </a:solidFill>
                <a:latin typeface="Times New Roman"/>
                <a:cs typeface="Times New Roman"/>
              </a:rPr>
              <a:t>10/</a:t>
            </a:r>
            <a:r>
              <a:rPr sz="2000" spc="265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017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33679" indent="-221615">
              <a:lnSpc>
                <a:spcPct val="100000"/>
              </a:lnSpc>
              <a:buSzPct val="95000"/>
              <a:buAutoNum type="arabicPeriod"/>
              <a:tabLst>
                <a:tab pos="234315" algn="l"/>
              </a:tabLst>
            </a:pPr>
            <a:r>
              <a:rPr sz="2000" spc="-20" dirty="0">
                <a:latin typeface="Times New Roman"/>
                <a:cs typeface="Times New Roman"/>
              </a:rPr>
              <a:t>E</a:t>
            </a:r>
            <a:r>
              <a:rPr sz="2000" spc="-10" dirty="0">
                <a:latin typeface="Times New Roman"/>
                <a:cs typeface="Times New Roman"/>
              </a:rPr>
              <a:t>X</a:t>
            </a:r>
            <a:r>
              <a:rPr sz="2000" spc="-125" dirty="0">
                <a:latin typeface="Times New Roman"/>
                <a:cs typeface="Times New Roman"/>
              </a:rPr>
              <a:t>AM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50" dirty="0">
                <a:latin typeface="Times New Roman"/>
                <a:cs typeface="Times New Roman"/>
              </a:rPr>
              <a:t>IN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CH</a:t>
            </a:r>
            <a:r>
              <a:rPr sz="2000" spc="-110" dirty="0">
                <a:latin typeface="Times New Roman"/>
                <a:cs typeface="Times New Roman"/>
              </a:rPr>
              <a:t>A</a:t>
            </a:r>
            <a:r>
              <a:rPr sz="2000" spc="-45" dirty="0">
                <a:latin typeface="Times New Roman"/>
                <a:cs typeface="Times New Roman"/>
              </a:rPr>
              <a:t>RG</a:t>
            </a:r>
            <a:r>
              <a:rPr sz="2000" spc="-40" dirty="0">
                <a:latin typeface="Times New Roman"/>
                <a:cs typeface="Times New Roman"/>
              </a:rPr>
              <a:t>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20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310" dirty="0">
                <a:solidFill>
                  <a:srgbClr val="FFFFFF"/>
                </a:solidFill>
                <a:latin typeface="Times New Roman"/>
                <a:cs typeface="Times New Roman"/>
              </a:rPr>
              <a:t>16</a:t>
            </a:r>
            <a:r>
              <a:rPr sz="2000" spc="165" dirty="0">
                <a:solidFill>
                  <a:srgbClr val="FFFFFF"/>
                </a:solidFill>
                <a:latin typeface="Times New Roman"/>
                <a:cs typeface="Times New Roman"/>
              </a:rPr>
              <a:t>/</a:t>
            </a:r>
            <a:r>
              <a:rPr sz="2000" spc="229" dirty="0">
                <a:solidFill>
                  <a:srgbClr val="FFFFFF"/>
                </a:solidFill>
                <a:latin typeface="Times New Roman"/>
                <a:cs typeface="Times New Roman"/>
              </a:rPr>
              <a:t>10/</a:t>
            </a:r>
            <a:r>
              <a:rPr sz="2000" spc="265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017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33679" indent="-221615">
              <a:lnSpc>
                <a:spcPct val="100000"/>
              </a:lnSpc>
              <a:buSzPct val="95000"/>
              <a:buAutoNum type="arabicPeriod"/>
              <a:tabLst>
                <a:tab pos="234315" algn="l"/>
              </a:tabLst>
            </a:pPr>
            <a:r>
              <a:rPr sz="2000" spc="-65" dirty="0">
                <a:solidFill>
                  <a:srgbClr val="001F5F"/>
                </a:solidFill>
                <a:latin typeface="Times New Roman"/>
                <a:cs typeface="Times New Roman"/>
              </a:rPr>
              <a:t>EXA</a:t>
            </a:r>
            <a:r>
              <a:rPr sz="2000" spc="-80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20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50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0" dirty="0">
                <a:solidFill>
                  <a:srgbClr val="001F5F"/>
                </a:solidFill>
                <a:latin typeface="Times New Roman"/>
                <a:cs typeface="Times New Roman"/>
              </a:rPr>
              <a:t>CH</a:t>
            </a:r>
            <a:r>
              <a:rPr sz="2000" spc="-105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2000" spc="-45" dirty="0">
                <a:solidFill>
                  <a:srgbClr val="001F5F"/>
                </a:solidFill>
                <a:latin typeface="Times New Roman"/>
                <a:cs typeface="Times New Roman"/>
              </a:rPr>
              <a:t>RG</a:t>
            </a:r>
            <a:r>
              <a:rPr sz="2000" spc="-35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0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20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385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r>
              <a:rPr sz="2000" spc="204" dirty="0">
                <a:solidFill>
                  <a:srgbClr val="FFFFFF"/>
                </a:solidFill>
                <a:latin typeface="Times New Roman"/>
                <a:cs typeface="Times New Roman"/>
              </a:rPr>
              <a:t>/</a:t>
            </a:r>
            <a:r>
              <a:rPr sz="2000" spc="300" dirty="0">
                <a:solidFill>
                  <a:srgbClr val="FFFFFF"/>
                </a:solidFill>
                <a:latin typeface="Times New Roman"/>
                <a:cs typeface="Times New Roman"/>
              </a:rPr>
              <a:t>10</a:t>
            </a:r>
            <a:r>
              <a:rPr sz="2000" spc="160" dirty="0">
                <a:solidFill>
                  <a:srgbClr val="FFFFFF"/>
                </a:solidFill>
                <a:latin typeface="Times New Roman"/>
                <a:cs typeface="Times New Roman"/>
              </a:rPr>
              <a:t>/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20</a:t>
            </a:r>
            <a:r>
              <a:rPr sz="2000" spc="18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8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33679" indent="-221615">
              <a:lnSpc>
                <a:spcPct val="100000"/>
              </a:lnSpc>
              <a:buSzPct val="95000"/>
              <a:buAutoNum type="arabicPeriod"/>
              <a:tabLst>
                <a:tab pos="234315" algn="l"/>
              </a:tabLst>
            </a:pPr>
            <a:r>
              <a:rPr sz="2000" spc="-20" dirty="0">
                <a:solidFill>
                  <a:srgbClr val="6F2F9F"/>
                </a:solidFill>
                <a:latin typeface="Times New Roman"/>
                <a:cs typeface="Times New Roman"/>
              </a:rPr>
              <a:t>E</a:t>
            </a:r>
            <a:r>
              <a:rPr sz="2000" spc="-10" dirty="0">
                <a:solidFill>
                  <a:srgbClr val="6F2F9F"/>
                </a:solidFill>
                <a:latin typeface="Times New Roman"/>
                <a:cs typeface="Times New Roman"/>
              </a:rPr>
              <a:t>X</a:t>
            </a:r>
            <a:r>
              <a:rPr sz="2000" spc="-125" dirty="0">
                <a:solidFill>
                  <a:srgbClr val="6F2F9F"/>
                </a:solidFill>
                <a:latin typeface="Times New Roman"/>
                <a:cs typeface="Times New Roman"/>
              </a:rPr>
              <a:t>AM</a:t>
            </a:r>
            <a:r>
              <a:rPr sz="2000" spc="-2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spc="-150" dirty="0">
                <a:solidFill>
                  <a:srgbClr val="6F2F9F"/>
                </a:solidFill>
                <a:latin typeface="Times New Roman"/>
                <a:cs typeface="Times New Roman"/>
              </a:rPr>
              <a:t>IN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spc="-100" dirty="0">
                <a:solidFill>
                  <a:srgbClr val="6F2F9F"/>
                </a:solidFill>
                <a:latin typeface="Times New Roman"/>
                <a:cs typeface="Times New Roman"/>
              </a:rPr>
              <a:t>CH</a:t>
            </a:r>
            <a:r>
              <a:rPr sz="2000" spc="-110" dirty="0">
                <a:solidFill>
                  <a:srgbClr val="6F2F9F"/>
                </a:solidFill>
                <a:latin typeface="Times New Roman"/>
                <a:cs typeface="Times New Roman"/>
              </a:rPr>
              <a:t>A</a:t>
            </a:r>
            <a:r>
              <a:rPr sz="2000" spc="-45" dirty="0">
                <a:solidFill>
                  <a:srgbClr val="6F2F9F"/>
                </a:solidFill>
                <a:latin typeface="Times New Roman"/>
                <a:cs typeface="Times New Roman"/>
              </a:rPr>
              <a:t>RG</a:t>
            </a:r>
            <a:r>
              <a:rPr sz="2000" spc="-40" dirty="0">
                <a:solidFill>
                  <a:srgbClr val="6F2F9F"/>
                </a:solidFill>
                <a:latin typeface="Times New Roman"/>
                <a:cs typeface="Times New Roman"/>
              </a:rPr>
              <a:t>E</a:t>
            </a:r>
            <a:r>
              <a:rPr sz="2000" spc="-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20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235" dirty="0">
                <a:solidFill>
                  <a:srgbClr val="FFFFFF"/>
                </a:solidFill>
                <a:latin typeface="Times New Roman"/>
                <a:cs typeface="Times New Roman"/>
              </a:rPr>
              <a:t>26/11/2019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1925">
              <a:lnSpc>
                <a:spcPct val="100000"/>
              </a:lnSpc>
              <a:spcBef>
                <a:spcPts val="95"/>
              </a:spcBef>
            </a:pPr>
            <a:r>
              <a:rPr spc="-140" dirty="0"/>
              <a:t>ACADEMIC</a:t>
            </a:r>
            <a:r>
              <a:rPr spc="-10" dirty="0"/>
              <a:t> </a:t>
            </a:r>
            <a:r>
              <a:rPr spc="-85" dirty="0"/>
              <a:t>ACTIVITIES</a:t>
            </a:r>
            <a:r>
              <a:rPr dirty="0"/>
              <a:t> </a:t>
            </a:r>
            <a:r>
              <a:rPr spc="-150" dirty="0"/>
              <a:t>OF</a:t>
            </a:r>
            <a:r>
              <a:rPr spc="10" dirty="0"/>
              <a:t> </a:t>
            </a:r>
            <a:r>
              <a:rPr spc="-114" dirty="0"/>
              <a:t>THE</a:t>
            </a:r>
            <a:r>
              <a:rPr spc="-5" dirty="0"/>
              <a:t> </a:t>
            </a:r>
            <a:r>
              <a:rPr spc="-15" dirty="0"/>
              <a:t>STATE</a:t>
            </a:r>
            <a:r>
              <a:rPr spc="20" dirty="0"/>
              <a:t> </a:t>
            </a:r>
            <a:r>
              <a:rPr spc="-200" dirty="0"/>
              <a:t>GOVERNMENT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2437" y="1273809"/>
            <a:ext cx="4623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Times New Roman"/>
                <a:cs typeface="Times New Roman"/>
              </a:rPr>
              <a:t>1.SUPERVISING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65" dirty="0">
                <a:latin typeface="Times New Roman"/>
                <a:cs typeface="Times New Roman"/>
              </a:rPr>
              <a:t>OFFICER</a:t>
            </a:r>
            <a:r>
              <a:rPr sz="1800" spc="45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-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14" dirty="0">
                <a:solidFill>
                  <a:srgbClr val="FFFFFF"/>
                </a:solidFill>
                <a:latin typeface="Times New Roman"/>
                <a:cs typeface="Times New Roman"/>
              </a:rPr>
              <a:t>HSLC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FF"/>
                </a:solidFill>
                <a:latin typeface="Times New Roman"/>
                <a:cs typeface="Times New Roman"/>
              </a:rPr>
              <a:t>EXAM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65" dirty="0">
                <a:solidFill>
                  <a:srgbClr val="FFFFFF"/>
                </a:solidFill>
                <a:latin typeface="Times New Roman"/>
                <a:cs typeface="Times New Roman"/>
              </a:rPr>
              <a:t>2017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437" y="2097151"/>
            <a:ext cx="6219825" cy="276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0" indent="-254635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267335" algn="l"/>
              </a:tabLst>
            </a:pPr>
            <a:r>
              <a:rPr sz="1800" spc="-40" dirty="0">
                <a:solidFill>
                  <a:srgbClr val="FFC000"/>
                </a:solidFill>
                <a:latin typeface="Times New Roman"/>
                <a:cs typeface="Times New Roman"/>
              </a:rPr>
              <a:t>SUPE</a:t>
            </a:r>
            <a:r>
              <a:rPr sz="1800" spc="-45" dirty="0">
                <a:solidFill>
                  <a:srgbClr val="FFC000"/>
                </a:solidFill>
                <a:latin typeface="Times New Roman"/>
                <a:cs typeface="Times New Roman"/>
              </a:rPr>
              <a:t>R</a:t>
            </a:r>
            <a:r>
              <a:rPr sz="1800" spc="-100" dirty="0">
                <a:solidFill>
                  <a:srgbClr val="FFC000"/>
                </a:solidFill>
                <a:latin typeface="Times New Roman"/>
                <a:cs typeface="Times New Roman"/>
              </a:rPr>
              <a:t>VISING</a:t>
            </a:r>
            <a:r>
              <a:rPr sz="1800" spc="-1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105" dirty="0">
                <a:solidFill>
                  <a:srgbClr val="FFC000"/>
                </a:solidFill>
                <a:latin typeface="Times New Roman"/>
                <a:cs typeface="Times New Roman"/>
              </a:rPr>
              <a:t>O</a:t>
            </a:r>
            <a:r>
              <a:rPr sz="1800" spc="-80" dirty="0">
                <a:solidFill>
                  <a:srgbClr val="FFC000"/>
                </a:solidFill>
                <a:latin typeface="Times New Roman"/>
                <a:cs typeface="Times New Roman"/>
              </a:rPr>
              <a:t>F</a:t>
            </a:r>
            <a:r>
              <a:rPr sz="1800" spc="-45" dirty="0">
                <a:solidFill>
                  <a:srgbClr val="FFC000"/>
                </a:solidFill>
                <a:latin typeface="Times New Roman"/>
                <a:cs typeface="Times New Roman"/>
              </a:rPr>
              <a:t>F</a:t>
            </a:r>
            <a:r>
              <a:rPr sz="1800" spc="-25" dirty="0">
                <a:solidFill>
                  <a:srgbClr val="FFC000"/>
                </a:solidFill>
                <a:latin typeface="Times New Roman"/>
                <a:cs typeface="Times New Roman"/>
              </a:rPr>
              <a:t>I</a:t>
            </a:r>
            <a:r>
              <a:rPr sz="1800" spc="-75" dirty="0">
                <a:solidFill>
                  <a:srgbClr val="FFC000"/>
                </a:solidFill>
                <a:latin typeface="Times New Roman"/>
                <a:cs typeface="Times New Roman"/>
              </a:rPr>
              <a:t>CE</a:t>
            </a:r>
            <a:r>
              <a:rPr sz="1800" spc="-60" dirty="0">
                <a:solidFill>
                  <a:srgbClr val="FFC000"/>
                </a:solidFill>
                <a:latin typeface="Times New Roman"/>
                <a:cs typeface="Times New Roman"/>
              </a:rPr>
              <a:t>R</a:t>
            </a:r>
            <a:r>
              <a:rPr sz="1800" spc="-2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C000"/>
                </a:solidFill>
                <a:latin typeface="Tahoma"/>
                <a:cs typeface="Tahoma"/>
              </a:rPr>
              <a:t>–</a:t>
            </a:r>
            <a:r>
              <a:rPr sz="1800" spc="-110" dirty="0">
                <a:solidFill>
                  <a:srgbClr val="FFC000"/>
                </a:solidFill>
                <a:latin typeface="Tahoma"/>
                <a:cs typeface="Tahoma"/>
              </a:rPr>
              <a:t> </a:t>
            </a:r>
            <a:r>
              <a:rPr sz="1800" spc="-100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1800" spc="-85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1800" spc="-13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1800" spc="-140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Times New Roman"/>
                <a:cs typeface="Times New Roman"/>
              </a:rPr>
              <a:t>EX</a:t>
            </a:r>
            <a:r>
              <a:rPr sz="1800" spc="1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1800" spc="-285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65" dirty="0">
                <a:solidFill>
                  <a:srgbClr val="FFFFFF"/>
                </a:solidFill>
                <a:latin typeface="Times New Roman"/>
                <a:cs typeface="Times New Roman"/>
              </a:rPr>
              <a:t>2018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AutoNum type="arabicPeriod" startAt="2"/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AutoNum type="arabicPeriod" startAt="2"/>
            </a:pPr>
            <a:endParaRPr sz="175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buAutoNum type="arabicPeriod" startAt="2"/>
              <a:tabLst>
                <a:tab pos="267335" algn="l"/>
              </a:tabLst>
            </a:pP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SUPE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800" spc="-100" dirty="0">
                <a:solidFill>
                  <a:srgbClr val="001F5F"/>
                </a:solidFill>
                <a:latin typeface="Times New Roman"/>
                <a:cs typeface="Times New Roman"/>
              </a:rPr>
              <a:t>VISING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5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800" spc="-80" dirty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800" spc="-25" dirty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CE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18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0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1800" spc="-85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1800" spc="-13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1800" spc="-140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Times New Roman"/>
                <a:cs typeface="Times New Roman"/>
              </a:rPr>
              <a:t>EX</a:t>
            </a:r>
            <a:r>
              <a:rPr sz="1800" spc="1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1800" spc="-285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65" dirty="0">
                <a:solidFill>
                  <a:srgbClr val="FFFFFF"/>
                </a:solidFill>
                <a:latin typeface="Times New Roman"/>
                <a:cs typeface="Times New Roman"/>
              </a:rPr>
              <a:t>2019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AutoNum type="arabicPeriod" startAt="2"/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2"/>
            </a:pPr>
            <a:endParaRPr sz="1750">
              <a:latin typeface="Times New Roman"/>
              <a:cs typeface="Times New Roman"/>
            </a:endParaRPr>
          </a:p>
          <a:p>
            <a:pPr marL="266700" indent="-254635">
              <a:lnSpc>
                <a:spcPct val="100000"/>
              </a:lnSpc>
              <a:buAutoNum type="arabicPeriod" startAt="2"/>
              <a:tabLst>
                <a:tab pos="267335" algn="l"/>
              </a:tabLst>
            </a:pPr>
            <a:r>
              <a:rPr sz="1800" spc="-55" dirty="0">
                <a:solidFill>
                  <a:srgbClr val="C00000"/>
                </a:solidFill>
                <a:latin typeface="Times New Roman"/>
                <a:cs typeface="Times New Roman"/>
              </a:rPr>
              <a:t>EXTERNAL</a:t>
            </a:r>
            <a:r>
              <a:rPr sz="18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C00000"/>
                </a:solidFill>
                <a:latin typeface="Times New Roman"/>
                <a:cs typeface="Times New Roman"/>
              </a:rPr>
              <a:t>EVALUATOR</a:t>
            </a:r>
            <a:r>
              <a:rPr sz="18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18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10" dirty="0">
                <a:solidFill>
                  <a:srgbClr val="FFFFFF"/>
                </a:solidFill>
                <a:latin typeface="Times New Roman"/>
                <a:cs typeface="Times New Roman"/>
              </a:rPr>
              <a:t>GUNOTSAV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90" dirty="0">
                <a:solidFill>
                  <a:srgbClr val="FFFFFF"/>
                </a:solidFill>
                <a:latin typeface="Times New Roman"/>
                <a:cs typeface="Times New Roman"/>
              </a:rPr>
              <a:t>PROGRAMME</a:t>
            </a:r>
            <a:r>
              <a:rPr sz="18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70" dirty="0">
                <a:solidFill>
                  <a:srgbClr val="FFFFFF"/>
                </a:solidFill>
                <a:latin typeface="Times New Roman"/>
                <a:cs typeface="Times New Roman"/>
              </a:rPr>
              <a:t>2017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AutoNum type="arabicPeriod" startAt="2"/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2"/>
            </a:pPr>
            <a:endParaRPr sz="1750">
              <a:latin typeface="Times New Roman"/>
              <a:cs typeface="Times New Roman"/>
            </a:endParaRPr>
          </a:p>
          <a:p>
            <a:pPr marL="211454" indent="-199390">
              <a:lnSpc>
                <a:spcPct val="100000"/>
              </a:lnSpc>
              <a:buSzPct val="94444"/>
              <a:buAutoNum type="arabicPeriod" startAt="2"/>
              <a:tabLst>
                <a:tab pos="212090" algn="l"/>
              </a:tabLst>
            </a:pPr>
            <a:r>
              <a:rPr sz="1800" spc="1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35" dirty="0">
                <a:solidFill>
                  <a:srgbClr val="FFFF00"/>
                </a:solidFill>
                <a:latin typeface="Times New Roman"/>
                <a:cs typeface="Times New Roman"/>
              </a:rPr>
              <a:t>XTE</a:t>
            </a:r>
            <a:r>
              <a:rPr sz="1800" spc="-45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90" dirty="0">
                <a:solidFill>
                  <a:srgbClr val="FFFF00"/>
                </a:solidFill>
                <a:latin typeface="Times New Roman"/>
                <a:cs typeface="Times New Roman"/>
              </a:rPr>
              <a:t>NAL</a:t>
            </a:r>
            <a:r>
              <a:rPr sz="1800" spc="-2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7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1800" spc="-100" dirty="0">
                <a:solidFill>
                  <a:srgbClr val="FFFF00"/>
                </a:solidFill>
                <a:latin typeface="Times New Roman"/>
                <a:cs typeface="Times New Roman"/>
              </a:rPr>
              <a:t>V</a:t>
            </a:r>
            <a:r>
              <a:rPr sz="1800" spc="-70" dirty="0">
                <a:solidFill>
                  <a:srgbClr val="FFFF00"/>
                </a:solidFill>
                <a:latin typeface="Times New Roman"/>
                <a:cs typeface="Times New Roman"/>
              </a:rPr>
              <a:t>ALUATO</a:t>
            </a:r>
            <a:r>
              <a:rPr sz="1800" spc="-60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1800" spc="-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sz="18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Times New Roman"/>
                <a:cs typeface="Times New Roman"/>
              </a:rPr>
              <a:t>G</a:t>
            </a:r>
            <a:r>
              <a:rPr sz="1800" spc="-150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1800" spc="-95" dirty="0">
                <a:solidFill>
                  <a:srgbClr val="FFFFFF"/>
                </a:solidFill>
                <a:latin typeface="Times New Roman"/>
                <a:cs typeface="Times New Roman"/>
              </a:rPr>
              <a:t>NOTSAV</a:t>
            </a:r>
            <a:r>
              <a:rPr sz="18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65" dirty="0">
                <a:solidFill>
                  <a:srgbClr val="FFFFFF"/>
                </a:solidFill>
                <a:latin typeface="Times New Roman"/>
                <a:cs typeface="Times New Roman"/>
              </a:rPr>
              <a:t>PROG</a:t>
            </a:r>
            <a:r>
              <a:rPr sz="1800" spc="-7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1800" spc="-110" dirty="0">
                <a:solidFill>
                  <a:srgbClr val="FFFFFF"/>
                </a:solidFill>
                <a:latin typeface="Times New Roman"/>
                <a:cs typeface="Times New Roman"/>
              </a:rPr>
              <a:t>AM</a:t>
            </a:r>
            <a:r>
              <a:rPr sz="1800" spc="-16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1800" spc="-1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8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170" dirty="0">
                <a:solidFill>
                  <a:srgbClr val="FFFFFF"/>
                </a:solidFill>
                <a:latin typeface="Times New Roman"/>
                <a:cs typeface="Times New Roman"/>
              </a:rPr>
              <a:t>2018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 rot="10860000">
            <a:off x="8406368" y="4197446"/>
            <a:ext cx="237086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14"/>
              </a:lnSpc>
            </a:pPr>
            <a:r>
              <a:rPr sz="1800" dirty="0">
                <a:solidFill>
                  <a:srgbClr val="FFFFFF"/>
                </a:solidFill>
                <a:latin typeface="Constantia"/>
                <a:cs typeface="Constantia"/>
              </a:rPr>
              <a:t>.</a:t>
            </a:r>
            <a:endParaRPr sz="18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828" y="0"/>
            <a:ext cx="9145590" cy="102892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2437" y="640206"/>
            <a:ext cx="7856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spc="-70" dirty="0">
                <a:solidFill>
                  <a:srgbClr val="FFC000"/>
                </a:solidFill>
              </a:rPr>
              <a:t>PARTICIPATION</a:t>
            </a:r>
            <a:r>
              <a:rPr sz="2400" spc="35" dirty="0">
                <a:solidFill>
                  <a:srgbClr val="FFC000"/>
                </a:solidFill>
              </a:rPr>
              <a:t> </a:t>
            </a:r>
            <a:r>
              <a:rPr sz="2400" spc="-180" dirty="0">
                <a:solidFill>
                  <a:srgbClr val="FFC000"/>
                </a:solidFill>
              </a:rPr>
              <a:t>IN</a:t>
            </a:r>
            <a:r>
              <a:rPr sz="2400" spc="5" dirty="0">
                <a:solidFill>
                  <a:srgbClr val="FFC000"/>
                </a:solidFill>
              </a:rPr>
              <a:t> </a:t>
            </a:r>
            <a:r>
              <a:rPr sz="2400" spc="-125" dirty="0">
                <a:solidFill>
                  <a:srgbClr val="FFC000"/>
                </a:solidFill>
              </a:rPr>
              <a:t>OTHER</a:t>
            </a:r>
            <a:r>
              <a:rPr sz="2400" spc="-5" dirty="0">
                <a:solidFill>
                  <a:srgbClr val="FFC000"/>
                </a:solidFill>
              </a:rPr>
              <a:t> </a:t>
            </a:r>
            <a:r>
              <a:rPr sz="2400" spc="-75" dirty="0">
                <a:solidFill>
                  <a:srgbClr val="FFC000"/>
                </a:solidFill>
              </a:rPr>
              <a:t>ACTIVITIES</a:t>
            </a:r>
            <a:r>
              <a:rPr sz="2400" spc="5" dirty="0">
                <a:solidFill>
                  <a:srgbClr val="FFC000"/>
                </a:solidFill>
              </a:rPr>
              <a:t> </a:t>
            </a:r>
            <a:r>
              <a:rPr sz="2400" spc="-130" dirty="0">
                <a:solidFill>
                  <a:srgbClr val="FFC000"/>
                </a:solidFill>
              </a:rPr>
              <a:t>OF</a:t>
            </a:r>
            <a:r>
              <a:rPr sz="2400" spc="15" dirty="0">
                <a:solidFill>
                  <a:srgbClr val="FFC000"/>
                </a:solidFill>
              </a:rPr>
              <a:t> </a:t>
            </a:r>
            <a:r>
              <a:rPr sz="2400" spc="-185" dirty="0">
                <a:solidFill>
                  <a:srgbClr val="FFC000"/>
                </a:solidFill>
              </a:rPr>
              <a:t>GOVER</a:t>
            </a:r>
            <a:r>
              <a:rPr spc="-185" dirty="0">
                <a:solidFill>
                  <a:srgbClr val="FFC000"/>
                </a:solidFill>
              </a:rPr>
              <a:t>NMENT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402437" y="1769745"/>
            <a:ext cx="650430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860" indent="-264795">
              <a:lnSpc>
                <a:spcPct val="100000"/>
              </a:lnSpc>
              <a:spcBef>
                <a:spcPts val="100"/>
              </a:spcBef>
              <a:buSzPct val="95833"/>
              <a:buAutoNum type="arabicPeriod"/>
              <a:tabLst>
                <a:tab pos="277495" algn="l"/>
              </a:tabLst>
            </a:pPr>
            <a:r>
              <a:rPr sz="2400" spc="-110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2400" spc="-12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2400" spc="-155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r>
              <a:rPr sz="2400" spc="10" dirty="0">
                <a:solidFill>
                  <a:srgbClr val="FFFF00"/>
                </a:solidFill>
                <a:latin typeface="Times New Roman"/>
                <a:cs typeface="Times New Roman"/>
              </a:rPr>
              <a:t>ER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2400" spc="-155" dirty="0">
                <a:solidFill>
                  <a:srgbClr val="FFFF00"/>
                </a:solidFill>
                <a:latin typeface="Times New Roman"/>
                <a:cs typeface="Times New Roman"/>
              </a:rPr>
              <a:t>L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6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2400" spc="-75" dirty="0">
                <a:solidFill>
                  <a:srgbClr val="FFFF00"/>
                </a:solidFill>
                <a:latin typeface="Times New Roman"/>
                <a:cs typeface="Times New Roman"/>
              </a:rPr>
              <a:t>L</a:t>
            </a:r>
            <a:r>
              <a:rPr sz="2400" spc="-9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2400" spc="-10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2400" spc="-170" dirty="0">
                <a:solidFill>
                  <a:srgbClr val="FFFF00"/>
                </a:solidFill>
                <a:latin typeface="Times New Roman"/>
                <a:cs typeface="Times New Roman"/>
              </a:rPr>
              <a:t>TION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14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2400" spc="-110" dirty="0">
                <a:solidFill>
                  <a:srgbClr val="FFFF00"/>
                </a:solidFill>
                <a:latin typeface="Times New Roman"/>
                <a:cs typeface="Times New Roman"/>
              </a:rPr>
              <a:t>F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00"/>
                </a:solidFill>
                <a:latin typeface="Times New Roman"/>
                <a:cs typeface="Times New Roman"/>
              </a:rPr>
              <a:t>P</a:t>
            </a:r>
            <a:r>
              <a:rPr sz="2400" spc="8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2400" spc="-55" dirty="0">
                <a:solidFill>
                  <a:srgbClr val="FFFF00"/>
                </a:solidFill>
                <a:latin typeface="Times New Roman"/>
                <a:cs typeface="Times New Roman"/>
              </a:rPr>
              <a:t>RLI</a:t>
            </a:r>
            <a:r>
              <a:rPr sz="2400" spc="-8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2400" spc="-225" dirty="0">
                <a:solidFill>
                  <a:srgbClr val="FFFF00"/>
                </a:solidFill>
                <a:latin typeface="Times New Roman"/>
                <a:cs typeface="Times New Roman"/>
              </a:rPr>
              <a:t>MEN</a:t>
            </a:r>
            <a:r>
              <a:rPr sz="2400" spc="-80" dirty="0">
                <a:solidFill>
                  <a:srgbClr val="FFFF00"/>
                </a:solidFill>
                <a:latin typeface="Times New Roman"/>
                <a:cs typeface="Times New Roman"/>
              </a:rPr>
              <a:t>T</a:t>
            </a:r>
            <a:r>
              <a:rPr sz="2400" spc="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80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2400" spc="-15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400" spc="225" dirty="0">
                <a:solidFill>
                  <a:srgbClr val="FFFF00"/>
                </a:solidFill>
                <a:latin typeface="Times New Roman"/>
                <a:cs typeface="Times New Roman"/>
              </a:rPr>
              <a:t>2016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Times New Roman"/>
              <a:buAutoNum type="arabicPeriod"/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FFFF00"/>
              </a:buClr>
              <a:buFont typeface="Times New Roman"/>
              <a:buAutoNum type="arabicPeriod"/>
            </a:pPr>
            <a:endParaRPr sz="2400">
              <a:latin typeface="Times New Roman"/>
              <a:cs typeface="Times New Roman"/>
            </a:endParaRPr>
          </a:p>
          <a:p>
            <a:pPr marL="276860" indent="-264795">
              <a:lnSpc>
                <a:spcPct val="100000"/>
              </a:lnSpc>
              <a:buSzPct val="95833"/>
              <a:buAutoNum type="arabicPeriod"/>
              <a:tabLst>
                <a:tab pos="277495" algn="l"/>
              </a:tabLst>
            </a:pPr>
            <a:r>
              <a:rPr sz="2400" spc="65" dirty="0">
                <a:solidFill>
                  <a:srgbClr val="FFFF00"/>
                </a:solidFill>
                <a:latin typeface="Times New Roman"/>
                <a:cs typeface="Times New Roman"/>
              </a:rPr>
              <a:t>P</a:t>
            </a:r>
            <a:r>
              <a:rPr sz="2400" spc="7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2400" spc="-260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r>
              <a:rPr sz="2400" spc="-250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2400" spc="-65" dirty="0">
                <a:solidFill>
                  <a:srgbClr val="FFFF00"/>
                </a:solidFill>
                <a:latin typeface="Times New Roman"/>
                <a:cs typeface="Times New Roman"/>
              </a:rPr>
              <a:t>HAY</a:t>
            </a:r>
            <a:r>
              <a:rPr sz="2400" spc="-75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2400" spc="-80" dirty="0">
                <a:solidFill>
                  <a:srgbClr val="FFFF00"/>
                </a:solidFill>
                <a:latin typeface="Times New Roman"/>
                <a:cs typeface="Times New Roman"/>
              </a:rPr>
              <a:t>T</a:t>
            </a:r>
            <a:r>
              <a:rPr sz="24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65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2400" spc="-75" dirty="0">
                <a:solidFill>
                  <a:srgbClr val="FFFF00"/>
                </a:solidFill>
                <a:latin typeface="Times New Roman"/>
                <a:cs typeface="Times New Roman"/>
              </a:rPr>
              <a:t>L</a:t>
            </a:r>
            <a:r>
              <a:rPr sz="2400" spc="-9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2400" spc="-10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2400" spc="-170" dirty="0">
                <a:solidFill>
                  <a:srgbClr val="FFFF00"/>
                </a:solidFill>
                <a:latin typeface="Times New Roman"/>
                <a:cs typeface="Times New Roman"/>
              </a:rPr>
              <a:t>TION</a:t>
            </a:r>
            <a:r>
              <a:rPr sz="24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80" dirty="0">
                <a:solidFill>
                  <a:srgbClr val="FFFF00"/>
                </a:solidFill>
                <a:latin typeface="Tahoma"/>
                <a:cs typeface="Tahoma"/>
              </a:rPr>
              <a:t>–</a:t>
            </a:r>
            <a:r>
              <a:rPr sz="2400" spc="-15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400" spc="225" dirty="0">
                <a:solidFill>
                  <a:srgbClr val="FFFF00"/>
                </a:solidFill>
                <a:latin typeface="Times New Roman"/>
                <a:cs typeface="Times New Roman"/>
              </a:rPr>
              <a:t>2018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437" y="3964381"/>
            <a:ext cx="788352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1790" indent="-339725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52425" algn="l"/>
              </a:tabLst>
            </a:pPr>
            <a:r>
              <a:rPr sz="2400" spc="-40" dirty="0">
                <a:solidFill>
                  <a:srgbClr val="001F5F"/>
                </a:solidFill>
                <a:latin typeface="Times New Roman"/>
                <a:cs typeface="Times New Roman"/>
              </a:rPr>
              <a:t>G</a:t>
            </a:r>
            <a:r>
              <a:rPr sz="2400" spc="-5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400" spc="-145" dirty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2400" spc="-135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2400" spc="-155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35" dirty="0">
                <a:solidFill>
                  <a:srgbClr val="001F5F"/>
                </a:solidFill>
                <a:latin typeface="Times New Roman"/>
                <a:cs typeface="Times New Roman"/>
              </a:rPr>
              <a:t>EL</a:t>
            </a:r>
            <a:r>
              <a:rPr sz="2400" spc="-5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400" spc="-145" dirty="0">
                <a:solidFill>
                  <a:srgbClr val="001F5F"/>
                </a:solidFill>
                <a:latin typeface="Times New Roman"/>
                <a:cs typeface="Times New Roman"/>
              </a:rPr>
              <a:t>CT</a:t>
            </a:r>
            <a:r>
              <a:rPr sz="2400" spc="-85" dirty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2400" spc="-270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2400" spc="-265" dirty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145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2400" spc="-110" dirty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220" dirty="0">
                <a:solidFill>
                  <a:srgbClr val="001F5F"/>
                </a:solidFill>
                <a:latin typeface="Times New Roman"/>
                <a:cs typeface="Times New Roman"/>
              </a:rPr>
              <a:t>H</a:t>
            </a:r>
            <a:r>
              <a:rPr sz="2400" spc="-130" dirty="0">
                <a:solidFill>
                  <a:srgbClr val="001F5F"/>
                </a:solidFill>
                <a:latin typeface="Times New Roman"/>
                <a:cs typeface="Times New Roman"/>
              </a:rPr>
              <a:t>OUS</a:t>
            </a:r>
            <a:r>
              <a:rPr sz="2400" spc="-114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145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2400" spc="-110" dirty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24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95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24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2400" spc="4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400" spc="-110" dirty="0">
                <a:solidFill>
                  <a:srgbClr val="001F5F"/>
                </a:solidFill>
                <a:latin typeface="Times New Roman"/>
                <a:cs typeface="Times New Roman"/>
              </a:rPr>
              <a:t>OPL</a:t>
            </a:r>
            <a:r>
              <a:rPr sz="2400" spc="25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24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80" dirty="0">
                <a:solidFill>
                  <a:srgbClr val="001F5F"/>
                </a:solidFill>
                <a:latin typeface="Tahoma"/>
                <a:cs typeface="Tahoma"/>
              </a:rPr>
              <a:t>–</a:t>
            </a:r>
            <a:r>
              <a:rPr sz="2400" spc="-150" dirty="0">
                <a:solidFill>
                  <a:srgbClr val="001F5F"/>
                </a:solidFill>
                <a:latin typeface="Tahoma"/>
                <a:cs typeface="Tahoma"/>
              </a:rPr>
              <a:t> </a:t>
            </a:r>
            <a:r>
              <a:rPr sz="2400" spc="220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2400" spc="215" dirty="0">
                <a:solidFill>
                  <a:srgbClr val="001F5F"/>
                </a:solidFill>
                <a:latin typeface="Times New Roman"/>
                <a:cs typeface="Times New Roman"/>
              </a:rPr>
              <a:t>0</a:t>
            </a:r>
            <a:r>
              <a:rPr sz="2400" spc="235" dirty="0">
                <a:solidFill>
                  <a:srgbClr val="001F5F"/>
                </a:solidFill>
                <a:latin typeface="Times New Roman"/>
                <a:cs typeface="Times New Roman"/>
              </a:rPr>
              <a:t>19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AutoNum type="arabicPeriod" startAt="3"/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3"/>
            </a:pPr>
            <a:endParaRPr sz="2400">
              <a:latin typeface="Times New Roman"/>
              <a:cs typeface="Times New Roman"/>
            </a:endParaRPr>
          </a:p>
          <a:p>
            <a:pPr marL="276860" indent="-264795">
              <a:lnSpc>
                <a:spcPct val="100000"/>
              </a:lnSpc>
              <a:spcBef>
                <a:spcPts val="5"/>
              </a:spcBef>
              <a:buSzPct val="95833"/>
              <a:buAutoNum type="arabicPeriod" startAt="3"/>
              <a:tabLst>
                <a:tab pos="277495" algn="l"/>
              </a:tabLst>
            </a:pPr>
            <a:r>
              <a:rPr sz="2400" spc="-75" dirty="0">
                <a:solidFill>
                  <a:srgbClr val="C00000"/>
                </a:solidFill>
                <a:latin typeface="Times New Roman"/>
                <a:cs typeface="Times New Roman"/>
              </a:rPr>
              <a:t>GENERAL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90" dirty="0">
                <a:solidFill>
                  <a:srgbClr val="C00000"/>
                </a:solidFill>
                <a:latin typeface="Times New Roman"/>
                <a:cs typeface="Times New Roman"/>
              </a:rPr>
              <a:t>ASSEMBLY</a:t>
            </a:r>
            <a:r>
              <a:rPr sz="2400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125" dirty="0">
                <a:solidFill>
                  <a:srgbClr val="C00000"/>
                </a:solidFill>
                <a:latin typeface="Times New Roman"/>
                <a:cs typeface="Times New Roman"/>
              </a:rPr>
              <a:t>ELECTION</a:t>
            </a:r>
            <a:r>
              <a:rPr sz="2400" spc="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C00000"/>
                </a:solidFill>
                <a:latin typeface="Times New Roman"/>
                <a:cs typeface="Times New Roman"/>
              </a:rPr>
              <a:t>-</a:t>
            </a:r>
            <a:r>
              <a:rPr sz="24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225" dirty="0">
                <a:solidFill>
                  <a:srgbClr val="C00000"/>
                </a:solidFill>
                <a:latin typeface="Times New Roman"/>
                <a:cs typeface="Times New Roman"/>
              </a:rPr>
              <a:t>2021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670</Words>
  <Application>Microsoft Office PowerPoint</Application>
  <PresentationFormat>On-screen Show (4:3)</PresentationFormat>
  <Paragraphs>130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Constantia</vt:lpstr>
      <vt:lpstr>Tahoma</vt:lpstr>
      <vt:lpstr>Times New Roman</vt:lpstr>
      <vt:lpstr>Office Theme</vt:lpstr>
      <vt:lpstr>PowerPoint Presentation</vt:lpstr>
      <vt:lpstr>NAME OF THE FACULTY – MR . LUHIT NATH</vt:lpstr>
      <vt:lpstr>EDUCATIONAL QUALIFICATION</vt:lpstr>
      <vt:lpstr>PowerPoint Presentation</vt:lpstr>
      <vt:lpstr>SEMINAR / WORKSHOP / WEBMINAR</vt:lpstr>
      <vt:lpstr>MEMBERSHIP IN DIFFERENT BODIES OF  COLLEGE</vt:lpstr>
      <vt:lpstr>PARTICIPATION IN COLLEGE EXAMINATION</vt:lpstr>
      <vt:lpstr>ACADEMIC ACTIVITIES OF THE STATE GOVERNMENT</vt:lpstr>
      <vt:lpstr>PARTICIPATION IN OTHER ACTIVITIES OF GOVERNMENT</vt:lpstr>
      <vt:lpstr>CO CURRICULAR ACTIVITIES</vt:lpstr>
      <vt:lpstr>PARTICIPATION IN UNIVERSITY ACTIVITIES</vt:lpstr>
      <vt:lpstr>EXTENTION ACTIVITIES</vt:lpstr>
      <vt:lpstr>PowerPoint Presentation</vt:lpstr>
      <vt:lpstr>ORIENTATION / REFRESHER  COURSE</vt:lpstr>
      <vt:lpstr>IMAGES OF RECENT ACTIVITIES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user</dc:creator>
  <cp:lastModifiedBy>Pranab</cp:lastModifiedBy>
  <cp:revision>2</cp:revision>
  <dcterms:created xsi:type="dcterms:W3CDTF">2024-11-22T14:18:26Z</dcterms:created>
  <dcterms:modified xsi:type="dcterms:W3CDTF">2024-11-23T13:08:29Z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2024-11-22T00:00:00Z</vt:filetime>
  </property>
</Properties>
</file>