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359" r:id="rId9"/>
    <p:sldId id="263" r:id="rId10"/>
    <p:sldId id="360" r:id="rId11"/>
    <p:sldId id="361" r:id="rId12"/>
    <p:sldId id="416" r:id="rId13"/>
    <p:sldId id="267" r:id="rId14"/>
    <p:sldId id="301" r:id="rId15"/>
    <p:sldId id="381" r:id="rId16"/>
    <p:sldId id="344" r:id="rId17"/>
    <p:sldId id="417" r:id="rId18"/>
    <p:sldId id="268" r:id="rId19"/>
    <p:sldId id="397" r:id="rId20"/>
    <p:sldId id="398" r:id="rId21"/>
    <p:sldId id="269" r:id="rId22"/>
    <p:sldId id="271" r:id="rId23"/>
    <p:sldId id="272" r:id="rId24"/>
    <p:sldId id="273" r:id="rId25"/>
    <p:sldId id="419" r:id="rId26"/>
    <p:sldId id="327" r:id="rId27"/>
    <p:sldId id="402" r:id="rId28"/>
    <p:sldId id="335" r:id="rId29"/>
    <p:sldId id="274" r:id="rId30"/>
    <p:sldId id="403" r:id="rId31"/>
    <p:sldId id="275" r:id="rId32"/>
    <p:sldId id="414" r:id="rId33"/>
    <p:sldId id="276" r:id="rId34"/>
    <p:sldId id="279" r:id="rId35"/>
    <p:sldId id="277" r:id="rId36"/>
    <p:sldId id="422" r:id="rId37"/>
    <p:sldId id="420" r:id="rId38"/>
    <p:sldId id="28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i baruah" initials="j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44543B-A81A-4585-AA07-F44F7AFDBFAF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263126-3EE9-4B49-81E9-C1AD02983C71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245" y="1477010"/>
            <a:ext cx="10233660" cy="3560445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algn="ctr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PERSONAL PROFILE</a:t>
            </a:r>
            <a:br>
              <a:rPr lang="en-IN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OF</a:t>
            </a:r>
            <a:br>
              <a:rPr lang="en-IN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MRS. JURI BARUAH</a:t>
            </a:r>
            <a:b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IN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HOD</a:t>
            </a:r>
            <a:b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 DEPARTMENT</a:t>
            </a:r>
            <a:br>
              <a:rPr lang="en-I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MELAMORA COLLEGE</a:t>
            </a:r>
            <a:br>
              <a:rPr lang="en-I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GOLAGHAT, ASSAM</a:t>
            </a:r>
            <a:b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PIN-785702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3295015" y="5553710"/>
            <a:ext cx="4879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E-mail </a:t>
            </a:r>
            <a:r>
              <a:rPr lang="en-US"/>
              <a:t>: juribaruah.glt@rediffmail.com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68580" y="0"/>
          <a:ext cx="12261850" cy="701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4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48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Workshop on “Good Academic Research Integrity in the context of National Education Policy-2020”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8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June, 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UGC-HRDC Sambalpur University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5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Workshop on “Framework of Global Citizenship in Higher Education in the context of National Policy-2020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8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June, 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UGC-HRDC Sambalpur University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72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 Days Online Workshop on “ICT Tools”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16th - 25th August,2022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 Teacher Education Community, Indore (M.P.)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7days Online FDP on “Qualitative Research”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8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23</a:t>
                      </a:r>
                      <a:r>
                        <a:rPr lang="en-US" sz="18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October, 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 Teacher Education Community, Indore (M.P)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12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on “Science, Society and Innovation”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8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October, 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Jaya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Gogoi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Teachers Unit and IQAC in Collaboration with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Zonal Committee (ACTA)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216737"/>
              </p:ext>
            </p:extLst>
          </p:nvPr>
        </p:nvGraphicFramePr>
        <p:xfrm>
          <a:off x="0" y="0"/>
          <a:ext cx="12195175" cy="8855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8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74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Weeklong FDP on “Academic Writing and Publication”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01/11/2022 to 07/11/2022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Teaching Learning Centre, Tezpur University in association with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Sibsagar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Girls’ College,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Sibsagar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Assam &amp;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Duliajan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Dibrugarh, Assam.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4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1-Week FDP on “Digital Literacy”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21/11/2022 to 27/11/2022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 and Research &amp; Publication Cell, Uttar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Kampith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Mahavidyalaya,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Jagara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Assam in collaboration with, ICT Academy(An initiative of Govt. of India)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274782"/>
                  </a:ext>
                </a:extLst>
              </a:tr>
              <a:tr h="1382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Programme for all the Drawing and Disbursing Officers under DHE, Assam.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Days.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02/03/2023 to 04/03/2023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Deputy Director of Training &amp; In-charge Training Cell, Assam Administrative Staff College,Guwahati.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9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Level workshop on “Econometric Analysis and Interpretation Using STATA.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20/03/2023 to 22/03/2023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of Economics Govt. Model College, Deithor in collaboration with  Dept. of Economics , Gargaon College, Simaluguri.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9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 Training </a:t>
                      </a:r>
                      <a:r>
                        <a:rPr lang="en-US" altLang="en-IN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“Basics of MS Word”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01/06/2023 to 07/06/2023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Indian Teacher Education Community, Indore(M.P.)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693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F5DE-9710-6D78-0D18-8B4761C74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0C445F-FC05-0EEC-D766-A02DFCF56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653384"/>
              </p:ext>
            </p:extLst>
          </p:nvPr>
        </p:nvGraphicFramePr>
        <p:xfrm>
          <a:off x="-55418" y="0"/>
          <a:ext cx="12247418" cy="651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18">
                  <a:extLst>
                    <a:ext uri="{9D8B030D-6E8A-4147-A177-3AD203B41FA5}">
                      <a16:colId xmlns:a16="http://schemas.microsoft.com/office/drawing/2014/main" val="2641521215"/>
                    </a:ext>
                  </a:extLst>
                </a:gridCol>
                <a:gridCol w="2632364">
                  <a:extLst>
                    <a:ext uri="{9D8B030D-6E8A-4147-A177-3AD203B41FA5}">
                      <a16:colId xmlns:a16="http://schemas.microsoft.com/office/drawing/2014/main" val="626457542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773284699"/>
                    </a:ext>
                  </a:extLst>
                </a:gridCol>
                <a:gridCol w="2507672">
                  <a:extLst>
                    <a:ext uri="{9D8B030D-6E8A-4147-A177-3AD203B41FA5}">
                      <a16:colId xmlns:a16="http://schemas.microsoft.com/office/drawing/2014/main" val="2822297088"/>
                    </a:ext>
                  </a:extLst>
                </a:gridCol>
                <a:gridCol w="4641273">
                  <a:extLst>
                    <a:ext uri="{9D8B030D-6E8A-4147-A177-3AD203B41FA5}">
                      <a16:colId xmlns:a16="http://schemas.microsoft.com/office/drawing/2014/main" val="1542630601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8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 FDP on “Creative Thinking”</a:t>
                      </a:r>
                      <a:endParaRPr lang="en-IN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days</a:t>
                      </a:r>
                      <a:endParaRPr lang="en-IN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26/06/2023 to 02/07/2023</a:t>
                      </a:r>
                      <a:endParaRPr lang="en-IN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IQAC and Digital Cell, Kanya Mahavidyalaya, Guwahati, Assam in collaboration with , ICT Academy</a:t>
                      </a:r>
                      <a:endParaRPr lang="en-IN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93376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 FDP on “Research Paper Writing and Uses of Statistical Tool in Research”</a:t>
                      </a:r>
                    </a:p>
                    <a:p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14/12/2023 to 20/12/2023</a:t>
                      </a:r>
                    </a:p>
                    <a:p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Department of Economics, 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Govt.Model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Deithor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collaboration with VART Research, Mumbai.</a:t>
                      </a:r>
                    </a:p>
                    <a:p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79216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888138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671939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3117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061838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44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8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9" name="Table 9"/>
          <p:cNvGraphicFramePr>
            <a:graphicFrameLocks noGrp="1"/>
          </p:cNvGraphicFramePr>
          <p:nvPr>
            <p:ph idx="1"/>
          </p:nvPr>
        </p:nvGraphicFramePr>
        <p:xfrm>
          <a:off x="0" y="764931"/>
          <a:ext cx="12191998" cy="623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898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-8792" y="-60325"/>
            <a:ext cx="12200792" cy="6585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rgbClr val="FFFF00"/>
                </a:solidFill>
              </a:rPr>
              <a:t>PARTICIPATION IN SEMINAR/CONFERENCE (With Paper</a:t>
            </a:r>
            <a:r>
              <a:rPr lang="en-US" altLang="en-IN" sz="2000" b="1" dirty="0">
                <a:solidFill>
                  <a:srgbClr val="FFFF00"/>
                </a:solidFill>
              </a:rPr>
              <a:t>/Without paper)</a:t>
            </a:r>
          </a:p>
        </p:txBody>
      </p:sp>
      <p:sp>
        <p:nvSpPr>
          <p:cNvPr id="8" name="Rectangle 7"/>
          <p:cNvSpPr/>
          <p:nvPr/>
        </p:nvSpPr>
        <p:spPr>
          <a:xfrm>
            <a:off x="-8792" y="844062"/>
            <a:ext cx="12200792" cy="6152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48910"/>
              </p:ext>
            </p:extLst>
          </p:nvPr>
        </p:nvGraphicFramePr>
        <p:xfrm>
          <a:off x="-1" y="598201"/>
          <a:ext cx="12188956" cy="6808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5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68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09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81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Sl. No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Title of Paper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of the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Seminar/conference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Organized 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SPONSORED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7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Mamoni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Raisom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Goswamir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Dotal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Hatir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Uyane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Khuwa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Hauda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aru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Neelakanthi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Brajat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Pratibrota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Nari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Jibanar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Chitran”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UGC sponsored National Seminar on ‘’Assamese Language,Literature, Culture and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Mamoni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Raisom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Goswami.’’ 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Furkating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Furkating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(Assam)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28th &amp; 29th June,2015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	 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UGC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68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“Uttar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Bharator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Nari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Sikhyar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Bislekhon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Historical Significance of women in North East Bharat with special Reference to Assam 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History, Jorhat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Kendriya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Mahavidyalaya &amp;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Bharatiya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Itihas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Sankalan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Samiti, Jorhat Dist.in collaboration with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Bharatiya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Itihas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Sankalan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Samiti,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19th January ,2016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alt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UGC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990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s 3"/>
          <p:cNvSpPr/>
          <p:nvPr/>
        </p:nvSpPr>
        <p:spPr>
          <a:xfrm>
            <a:off x="0" y="0"/>
            <a:ext cx="12192635" cy="6858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172855"/>
              </p:ext>
            </p:extLst>
          </p:nvPr>
        </p:nvGraphicFramePr>
        <p:xfrm>
          <a:off x="-71438" y="0"/>
          <a:ext cx="1226343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5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4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8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307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Asomor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Lokabadya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Dhol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Ek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Tathyabhittik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Bislekhon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Festivals of Ethnic 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 in North-East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Sociology, Moran Mahila Mahavidyalaya,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Sibsagar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Assam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06/02/2016 and 07/02/2016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ICSSR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35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Golokikoronor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Pekhyapatat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Gandhir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Arthanaitik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Nitir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Prahangikata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Asomor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Bikhesh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Ullekhonire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Relevance of Mahatma Gandhi and His Ideology in Contemporary Society.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Gandhian Study Centre, JDSG College, Bokakhat in collaboration with Bokakhat Sub-Divisional Journalists’ 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21/03/2016 and 22/03/2016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37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Relevance of Sir Syed in the Contemporary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 Syed Awareness Forum(SAF) at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Muktakash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Manch, Aligarh Mahotsav, Exhibition Ground, Aligarh.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445363"/>
              </p:ext>
            </p:extLst>
          </p:nvPr>
        </p:nvGraphicFramePr>
        <p:xfrm>
          <a:off x="-635" y="-3176"/>
          <a:ext cx="12192635" cy="686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68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Role of Assamese Women in Freedom</a:t>
                      </a:r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Movement of India with Spcial Reference to Kanaklota Borua</a:t>
                      </a:r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 of Assam in Freedom Movement of Assam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History and Management, Golaghat Commerce College, Golaghat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11/03/2022 and 12/03/2022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ICSSR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755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“Status of Women Education in Assam with Special Reference to Golaghat District,”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Contemporary Gender Issues:- Prospects &amp; 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Political Science &amp; Department of English, in collaboration with IQAC, Ledo College &amp; ICT Academy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(an initiative of Govt. of India.)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24/07/2022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81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Attended without Paper Presentation.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Day National Seminar(Online)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“Geography Day”.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Geography,Mahatma Phule Mahavidyalaya, Kingaon Tq.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AhmedpurDist. Latur State.Maharastra.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15/01/2022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s 3"/>
          <p:cNvSpPr/>
          <p:nvPr/>
        </p:nvSpPr>
        <p:spPr>
          <a:xfrm>
            <a:off x="0" y="-24765"/>
            <a:ext cx="12313285" cy="688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139287"/>
              </p:ext>
            </p:extLst>
          </p:nvPr>
        </p:nvGraphicFramePr>
        <p:xfrm>
          <a:off x="1" y="1"/>
          <a:ext cx="12313284" cy="74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8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715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Attended without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on “Challenges of Agricultural Sector.”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of Sociology,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Mahatma Phule Mahavidyalaya, Kingdom in collaboration with IQAC.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18/03/2023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45493"/>
                  </a:ext>
                </a:extLst>
              </a:tr>
              <a:tr h="13717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Attended without paper 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on “India and the Changing Reality of Globalized World”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Govt. Degree college for women, Pulwama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20/03/2023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704139"/>
                  </a:ext>
                </a:extLst>
              </a:tr>
              <a:tr h="22715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Attended without Paper Presentation.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on “Role of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Inflibnet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Tranformation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Higher Education”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Organized by Shri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Renukadevi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Arts, Commerce and Science Mahavidyalaya, Mahur.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25/03/2023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18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C6AC-01CF-8307-9110-8613F51C2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EEE085-5B2B-835D-200C-0EA4C0AA8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680062"/>
              </p:ext>
            </p:extLst>
          </p:nvPr>
        </p:nvGraphicFramePr>
        <p:xfrm>
          <a:off x="6" y="-587248"/>
          <a:ext cx="12191994" cy="701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79">
                  <a:extLst>
                    <a:ext uri="{9D8B030D-6E8A-4147-A177-3AD203B41FA5}">
                      <a16:colId xmlns:a16="http://schemas.microsoft.com/office/drawing/2014/main" val="2189607418"/>
                    </a:ext>
                  </a:extLst>
                </a:gridCol>
                <a:gridCol w="1992053">
                  <a:extLst>
                    <a:ext uri="{9D8B030D-6E8A-4147-A177-3AD203B41FA5}">
                      <a16:colId xmlns:a16="http://schemas.microsoft.com/office/drawing/2014/main" val="1739430484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4291778151"/>
                    </a:ext>
                  </a:extLst>
                </a:gridCol>
                <a:gridCol w="3143252">
                  <a:extLst>
                    <a:ext uri="{9D8B030D-6E8A-4147-A177-3AD203B41FA5}">
                      <a16:colId xmlns:a16="http://schemas.microsoft.com/office/drawing/2014/main" val="837687260"/>
                    </a:ext>
                  </a:extLst>
                </a:gridCol>
                <a:gridCol w="1385885">
                  <a:extLst>
                    <a:ext uri="{9D8B030D-6E8A-4147-A177-3AD203B41FA5}">
                      <a16:colId xmlns:a16="http://schemas.microsoft.com/office/drawing/2014/main" val="90484258"/>
                    </a:ext>
                  </a:extLst>
                </a:gridCol>
                <a:gridCol w="1216571">
                  <a:extLst>
                    <a:ext uri="{9D8B030D-6E8A-4147-A177-3AD203B41FA5}">
                      <a16:colId xmlns:a16="http://schemas.microsoft.com/office/drawing/2014/main" val="2659849213"/>
                    </a:ext>
                  </a:extLst>
                </a:gridCol>
                <a:gridCol w="1259929">
                  <a:extLst>
                    <a:ext uri="{9D8B030D-6E8A-4147-A177-3AD203B41FA5}">
                      <a16:colId xmlns:a16="http://schemas.microsoft.com/office/drawing/2014/main" val="3986164843"/>
                    </a:ext>
                  </a:extLst>
                </a:gridCol>
              </a:tblGrid>
              <a:tr h="33447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en-IN" alt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“An Overview on Swami Vivekananda Assam Youth Empowerment Scheme”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on “Prospects &amp; Challenges of Skill Development for Youth Empowerment and Nation Building.”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Organized by NSS Unit, in collaboration with IQAC, Jaya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Gogoi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College.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06/04/2023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358733"/>
                  </a:ext>
                </a:extLst>
              </a:tr>
              <a:tr h="3665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en-IN" alt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“Role of </a:t>
                      </a:r>
                      <a:r>
                        <a:rPr lang="en-US" alt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Chandraprabha</a:t>
                      </a:r>
                      <a:r>
                        <a:rPr lang="en-US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Saikiani</a:t>
                      </a:r>
                      <a:r>
                        <a:rPr lang="en-US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Women Empowerment.”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on “The North-East Women in Socio-Economic Development of India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Organized by Assamese,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College in Collaboration with Department of Assamese,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Mahapurusha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Srimanta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Sankardeva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Viswavidyalaya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Nagaon.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11/11/2023</a:t>
                      </a:r>
                      <a:endParaRPr lang="en-I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 national Seminar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NRL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867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15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910425"/>
              </p:ext>
            </p:extLst>
          </p:nvPr>
        </p:nvGraphicFramePr>
        <p:xfrm>
          <a:off x="0" y="626745"/>
          <a:ext cx="12192000" cy="68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3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of the Webinar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Organized 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Duration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“Sampratic Prekhyapatot Asomor Loka Snnskriti”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Assamese, Sibsagar Commerce College, Sibsagar in Collaboration with Library and Information Science Professionals Association,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 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0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Level Webinar on “Srimanta Sankardeva and Sri Chaitanydeva in the Perspective of Bhakti Movement”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Bengali ADP College, Nagaon, Assam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 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1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“COVID-19 Pandemic: its Economic and Socio-Psychological Issues.’’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department of Sociology and Political Science, Pub Majuli College,Majuli Assam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“Covid-19 Pandemic and Mental Health of Students: Impact and Coping Mechanism”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 Cell, Mariani College, Mariani, Jorhat.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25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Day International Webinar on “COVID-19: Coping with the Pandemic &amp; Challenges in an Outbreak’’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Debrajian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Society for Chemistry &amp; Environment, Department of Chemistry in collaboration with IQAC,</a:t>
                      </a:r>
                      <a:r>
                        <a:rPr lang="en-IN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Debraj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Roy College,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IN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Assam, India.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29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1"/>
            <a:ext cx="12192000" cy="694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WEBINAR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289770"/>
              </p:ext>
            </p:extLst>
          </p:nvPr>
        </p:nvGraphicFramePr>
        <p:xfrm>
          <a:off x="-1905" y="0"/>
          <a:ext cx="1219454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8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8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63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“Agricultural and Environmental Issues in India: How to Remedy them in Post Covid-19 Era”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Economics and IQAC Tyagbir Hem Baruah College, Jamugurihat-Karchantola-784189, Sonitpur,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 2020.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3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“Women’s Right at Workplace”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Political Science, Government College,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Nashtigawan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Rewa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Madhya Pradesh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 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“Environment, Development and Covid-19: Some Reflections from Indian Perspective .”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 Graduate Government College for Girls-42, Chandigarh.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29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80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 Lecture on “Post Covid World Politics: New Order or Disorder”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Political Science, B.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Borooah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13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“Impact of Covid -19 on Social Science Research:</a:t>
                      </a:r>
                      <a:endParaRPr lang="en-IN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Challenges and Opportunities”</a:t>
                      </a:r>
                      <a:endParaRPr lang="en-IN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 &amp; Department of Education &amp; Sociology, Nandalal Borgohain City College, Dibrugarh, Assam, India in collaboration with Mohan Chandra Mahanta Adhayayan Gobesona Kendra, a Social Science Researce Centre of Cinnamora College, Jorhat, Assam, India.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July, 2020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5249" y="172543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673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1.Name of the Faculty (BLOCK LETTERS) </a:t>
            </a:r>
            <a:r>
              <a:rPr lang="en-IN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:MRS JURI BARUAH.</a:t>
            </a:r>
          </a:p>
          <a:p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2.Father’s name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Late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Padmeswar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Baruah.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3.Date of Birth                                                                                                   : 01/04/1972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4.Nationality                                                                                                      : Indian  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5.Categories                                                                                                       : OBC (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Chutia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IN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6. Permanent Address:                                  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7.Vill                                                                                                                    :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Potia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Pather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Gaon.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P.O                                                                                                                   :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Badulipar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District                                                                                                            :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Golaghat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PIN                                                                                                                : 785611</a:t>
            </a:r>
          </a:p>
          <a:p>
            <a:pPr>
              <a:lnSpc>
                <a:spcPct val="150000"/>
              </a:lnSpc>
            </a:pPr>
            <a:r>
              <a:rPr lang="en-IN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11.Address for Correspondence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alt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Assistant Professor,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: Department of Economics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: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Melamora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College,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: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Golaghat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Assam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: PIN - 785702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</a:t>
            </a:r>
            <a:r>
              <a:rPr lang="en-US" alt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juribaruah.glt@rediffmail.com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686100"/>
              </p:ext>
            </p:extLst>
          </p:nvPr>
        </p:nvGraphicFramePr>
        <p:xfrm>
          <a:off x="635" y="0"/>
          <a:ext cx="1219073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5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9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Interaction Programme on “Indigenous Resources, Work Culture and Scope for Self-Employment in Assam”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Dr. B.K.B. College, Puranigudam, Nagaon,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Webinar titled “Progressing from Humanities to Digital Humanities”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Dr.Biren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Baruah Library &amp;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IQAC,Ledo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,in collaboration with ICT Academy( an initiative of Govt. of India )on the occasion of 24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Foundation Day of Ledo College, Assam, India.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“Role of Teachers and The Administrators in Democracy”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Dr. B.K.B. College, Puranigudam, Nagaon,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“Issues and Opportunities for Rural Economy of Assam after Covid-19”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Dr.Biren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Baruah Library &amp;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IQAC,Ledo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,in collaboration with ICT Academy( an initiative of Govt. of India )on the occasion of 24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Foundation Day of Ledo College, Assam, India.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/>
          <p:cNvGraphicFramePr>
            <a:graphicFrameLocks noGrp="1"/>
          </p:cNvGraphicFramePr>
          <p:nvPr>
            <p:ph idx="1"/>
          </p:nvPr>
        </p:nvGraphicFramePr>
        <p:xfrm>
          <a:off x="-1" y="0"/>
          <a:ext cx="1225647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4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4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0"/>
            <a:ext cx="122564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359186"/>
              </p:ext>
            </p:extLst>
          </p:nvPr>
        </p:nvGraphicFramePr>
        <p:xfrm>
          <a:off x="-39370" y="-79375"/>
          <a:ext cx="12296140" cy="811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0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5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“Revised Accreditation Framework for Affiliated Colleges”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Nagaon College, Nagaon, Assam under UGC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Paramarsh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Scheme.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“Globalization &amp; The Emerging Trends in Teaching-Learning”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commerce, in cooperation with IQAC Paschim Guwahati Mahavidyalaya in collaboration with Assam College Librarians’ Association.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“Gender Discrimination and COVID -19: Issues and Problems”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Faculty of Arts, NEF College (PG), Lokhra, Guwahati-40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on” Covid-19 and World Environment”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Environment, Beautification and College Campus Development Cell in association with Teachers’ Unit, Paschim Guwahati Mahavidyalaya, Dharapur, Guwahati.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“COVID -19: Impasses &amp;Means to Overcome”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Political Science,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Bhawanipur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Anchalik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Bhawanipur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collaboration with Department of Political Science,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Salbari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</a:t>
                      </a:r>
                      <a:r>
                        <a:rPr lang="en-IN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Salbari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Baksa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ph idx="1"/>
          </p:nvPr>
        </p:nvGraphicFramePr>
        <p:xfrm>
          <a:off x="-150921" y="-1"/>
          <a:ext cx="12342920" cy="715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5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5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442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: Rounded Corners 3"/>
          <p:cNvSpPr/>
          <p:nvPr/>
        </p:nvSpPr>
        <p:spPr>
          <a:xfrm>
            <a:off x="-150920" y="-1"/>
            <a:ext cx="12342920" cy="7155403"/>
          </a:xfrm>
          <a:prstGeom prst="roundRect">
            <a:avLst>
              <a:gd name="adj" fmla="val 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43379" y="45381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7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016567"/>
              </p:ext>
            </p:extLst>
          </p:nvPr>
        </p:nvGraphicFramePr>
        <p:xfrm>
          <a:off x="-151130" y="-297180"/>
          <a:ext cx="12418695" cy="7269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4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2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5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“A Discussion on Covid-19 Pandemic: Political Economy of Inequality and Migrant Crisis.’’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Economics and IQAC, Dudhnoi College in association with Assam College Librarian’s Association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7th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4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“New Assessment and Accreditation Process for Affiliated Colleges and Development of Internal Quality”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Borholla College, Jorhat,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entitled “Combating Gender Injustice in Society: The Continued Challenge”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 of Mahatma Phule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Mahavidyalaya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Kingaon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collaboration with IQAC of Paschim Guwahati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Mahavidyalaya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Dharapur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Guwahati.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“Intellectual Property Rights”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Namrup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in collaboration with LIPSA,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5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“Role of IQAC in Affiliated Colleges and New A &amp; A Process”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Tyagbir Hem Baruah College, Jamugurihat, Kachantola-784189, Sonitpur,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“The Language, Literature ang culture of Moran Community of Assam’’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 for Ethnic Studies and Research, Guwahati,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740195"/>
              </p:ext>
            </p:extLst>
          </p:nvPr>
        </p:nvGraphicFramePr>
        <p:xfrm>
          <a:off x="0" y="0"/>
          <a:ext cx="12192000" cy="80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6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2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3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 Talk on the occasion of 128</a:t>
                      </a:r>
                      <a:r>
                        <a:rPr lang="en-US" sz="18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birth anniversary of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Padmashree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 R Ranganathan.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Ashwini Charan Choudhury Central Library, Dibrugarh H.S.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Kanoi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Assam.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</a:t>
                      </a:r>
                      <a:r>
                        <a:rPr lang="en-US" sz="18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“Educational Challenges During Pandemic Covid-19”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Kamarbandha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in collaboration with IQAC,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Kamarbandha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“New Education Policy-2020-Envisioning the Prospect of Higher Education.”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Keshav Memorial College of Law, Hyderabad.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“Relevance of the Gita in present scenario.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Sanskrit, Nagaon College in collaboration with ‘Sanskrita Bharati, Uttara Purvanchalam’ &amp; Internal Quality Assurance Cell, Nagaon College, Nagaon, Assam.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“New Education Policy and its Impact on Higher Education.’’ 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History &amp; Poltitical Science, Saraighat College.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Librarians’ Day Web Talk Programme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Dibru College Central Library and MDKG College Library.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7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“Impact of COVID -19 on the psycho-social well-being of teachers and students .”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Education in collaboration with 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 of Women’s College, Tinsukia.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3783"/>
            <a:ext cx="12192000" cy="6334217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6675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6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9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2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8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“Nurturing Mental Health and Well-Being in The Present Scenario”.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department of Psychology,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Baikunthi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Devi Kanya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Mahavidyalaya,Agra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8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14</a:t>
                      </a:r>
                      <a:r>
                        <a:rPr lang="en-US" sz="18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“Relevance of Gandhian Ideas in Contemporary Times’’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Dept.of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History,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Chaiduar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Gohpur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Assam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“Implementation of New Education Policy, 2020’’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Education, Paschim Guwahati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Mahavidyalaya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IN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Dharapur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Guwahati-17,Assam, India in collaboration with Assam College Librarians’ Association (ACLA)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“Challenges Faced by Students during Covid-19”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English,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Namrup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in collaboration with IQAC,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Namrup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and LIPSA, Assam.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 2020.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997304-7BAD-BBA2-494A-FDD0C4AF82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036182"/>
              </p:ext>
            </p:extLst>
          </p:nvPr>
        </p:nvGraphicFramePr>
        <p:xfrm>
          <a:off x="0" y="0"/>
          <a:ext cx="1219200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38">
                  <a:extLst>
                    <a:ext uri="{9D8B030D-6E8A-4147-A177-3AD203B41FA5}">
                      <a16:colId xmlns:a16="http://schemas.microsoft.com/office/drawing/2014/main" val="703528954"/>
                    </a:ext>
                  </a:extLst>
                </a:gridCol>
                <a:gridCol w="5026978">
                  <a:extLst>
                    <a:ext uri="{9D8B030D-6E8A-4147-A177-3AD203B41FA5}">
                      <a16:colId xmlns:a16="http://schemas.microsoft.com/office/drawing/2014/main" val="1256075967"/>
                    </a:ext>
                  </a:extLst>
                </a:gridCol>
                <a:gridCol w="4659949">
                  <a:extLst>
                    <a:ext uri="{9D8B030D-6E8A-4147-A177-3AD203B41FA5}">
                      <a16:colId xmlns:a16="http://schemas.microsoft.com/office/drawing/2014/main" val="2456811744"/>
                    </a:ext>
                  </a:extLst>
                </a:gridCol>
                <a:gridCol w="1862137">
                  <a:extLst>
                    <a:ext uri="{9D8B030D-6E8A-4147-A177-3AD203B41FA5}">
                      <a16:colId xmlns:a16="http://schemas.microsoft.com/office/drawing/2014/main" val="3963887761"/>
                    </a:ext>
                  </a:extLst>
                </a:gridCol>
              </a:tblGrid>
              <a:tr h="3295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“Awareness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Online E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Resourses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ICT based Teaching Learning Tools”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and IQAC,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Marangi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Mahabidyalaya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(Degree),Library and IQAC,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in association with Assam College Librarians’ Association (ACLA Cell)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20</a:t>
                      </a:r>
                      <a:r>
                        <a:rPr lang="en-US" sz="20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August,2020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382639"/>
                  </a:ext>
                </a:extLst>
              </a:tr>
              <a:tr h="21320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Webinar on “Gender Stereotyping: Trends and Challenges”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Kamarbandha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collaboration with Women cell,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Kamarbandha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23rd August, 2020.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175473"/>
                  </a:ext>
                </a:extLst>
              </a:tr>
              <a:tr h="143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UGC Sponsored Webinar on “Artificial Intelligence in Education”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UGC-HRDC , Madurai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Kamraj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University, Madurai-625021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25/09/2021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92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067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s 3"/>
          <p:cNvSpPr/>
          <p:nvPr/>
        </p:nvSpPr>
        <p:spPr>
          <a:xfrm>
            <a:off x="0" y="0"/>
            <a:ext cx="12285345" cy="6964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235347"/>
              </p:ext>
            </p:extLst>
          </p:nvPr>
        </p:nvGraphicFramePr>
        <p:xfrm>
          <a:off x="-1905" y="0"/>
          <a:ext cx="12285346" cy="815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7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08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Webinar on “ Democratic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Decentralisation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Rural Development in North East India.”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Assam Political Science Association (AAPSA) in collaboration with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Silapather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Town College,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Silapather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association with Centre for Ethnic Studies and Research (CESR), Guwahati , Assam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25/09/2021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8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National Webinar on “Assamese Literature , Resources &amp; Scopes)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Department of Assamese, B.H.B.C ollege, Sarupeta, Assam.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01/07/2021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3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Webinar on “ Climate Change and Carbon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Pricing : Challenges and Prospects 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PG Department of Economics &amp; IQAC,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Dimoria College, Khetri, Kamrup(M), Assam.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08/08/2021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811212"/>
              </p:ext>
            </p:extLst>
          </p:nvPr>
        </p:nvGraphicFramePr>
        <p:xfrm>
          <a:off x="-1905" y="-132080"/>
          <a:ext cx="12194540" cy="699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3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9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Webinar on “ Ethnicity and Ethnic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Mobilisation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NorthEast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Political Science,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Haflong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Govt. College in collaboration with IQAC,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Haflong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Govt. College,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Haflong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association with Centre for Ethnic Studies and Research(CESR), Guwahati, Assam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05/10/2021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4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Level Webinar on “Physical Health of Working Women with Special Reference to Preventive Measures.”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Women’s  Cell, Assam College Teachers’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08/10/2021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73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Webinar on “ Research Paradigms”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IQAC in collaboration with the Research Cell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25/02/2023.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5" y="671195"/>
          <a:ext cx="12190730" cy="7903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Name of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Organized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Day National E-conference on “Women’s Literature : Past, Present and Future”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English and IQAC of Mahatma Phule Mahavidyalaya, Kingaon .Dist. Latur(MS)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10/03/2023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Oneday Interdisciplinary International Conference on “Gender Equality”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 Sociology in Collaboration with IQAC of Mahatma Phule Mahavidyalaya, Kingaon.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alt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08/03/2023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9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588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421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s 2"/>
          <p:cNvSpPr/>
          <p:nvPr/>
        </p:nvSpPr>
        <p:spPr>
          <a:xfrm>
            <a:off x="2925445" y="142240"/>
            <a:ext cx="6745605" cy="5283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alt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ATTENDED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1998" cy="818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4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7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Sl. No</a:t>
                      </a:r>
                      <a:endParaRPr lang="en-IN" sz="2000" b="1" dirty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Designation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Date &amp; Year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Academic Vice Principal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Activities relating to academic sides of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post provincialization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Drawing and Disbursing Officer (DDO)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Activities relating to salaries of the employees of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post provincialization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Office-in-charge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End semester Examinations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From post provincialization till date.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</a:t>
                      </a: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In-charge.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Tour to Kuch Bihar 	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Dec, 2017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 In-charge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Tour to Calcutta.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Jan, 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 Cell, Melamora College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2019-20 ,2020-21 &amp; 2021-22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 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Teachers’ Unit,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2018-19, 2019-2020 &amp;  2020-21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1925" y="60325"/>
            <a:ext cx="12030075" cy="872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College Activities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0908" y="0"/>
            <a:ext cx="6427705" cy="160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Date of initial Joining                          : 04/05/1998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Date of effect                                      :14/08/2013 </a:t>
            </a:r>
            <a:endParaRPr lang="en-IN" dirty="0">
              <a:highlight>
                <a:srgbClr val="FFFF00"/>
              </a:highligh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635" y="-75565"/>
          <a:ext cx="13592810" cy="2286000"/>
        </p:xfrm>
        <a:graphic>
          <a:graphicData uri="http://schemas.openxmlformats.org/drawingml/2006/table">
            <a:tbl>
              <a:tblPr/>
              <a:tblGrid>
                <a:gridCol w="13592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3174">
                <a:tc>
                  <a:txBody>
                    <a:bodyPr/>
                    <a:lstStyle/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endParaRPr lang="en-IN" dirty="0"/>
                    </a:p>
                    <a:p>
                      <a:r>
                        <a:rPr lang="en-IN" dirty="0">
                          <a:highlight>
                            <a:srgbClr val="FF00FF"/>
                          </a:highlight>
                        </a:rPr>
                        <a:t>    </a:t>
                      </a:r>
                      <a:r>
                        <a:rPr lang="en-IN" b="1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Qualification: (H.S.L.C Onwards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3"/>
          <p:cNvGraphicFramePr>
            <a:graphicFrameLocks noGrp="1"/>
          </p:cNvGraphicFramePr>
          <p:nvPr/>
        </p:nvGraphicFramePr>
        <p:xfrm>
          <a:off x="-67310" y="2210435"/>
          <a:ext cx="15039975" cy="4647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6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7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805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Examination Passed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Year of Passing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University/Board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Subjects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26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H.S.L.C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Ass, Maths, G. Science, </a:t>
                      </a:r>
                    </a:p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Study, Ad. Maths, </a:t>
                      </a:r>
                      <a:r>
                        <a:rPr lang="en-IN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Sanscrit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26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H.S.S.L.C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AHSEC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Ass, Eco, </a:t>
                      </a:r>
                      <a:r>
                        <a:rPr lang="en-IN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Psc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Sanskrit, Maths.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526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Dibrugarh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960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Dibrugarh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193040"/>
          <a:ext cx="12194540" cy="7911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2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9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08    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Economics, Melamora College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Governance, leadership and Management criterion of NAAC.	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10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 -sexual Harassment committee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11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 counselling and guidance cell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Examination controller for internal assessment and end semester	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alt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alt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 CBCS Board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Convenor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 complaint committee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2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 Finance committee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318278"/>
              </p:ext>
            </p:extLst>
          </p:nvPr>
        </p:nvGraphicFramePr>
        <p:xfrm>
          <a:off x="-64008" y="-402336"/>
          <a:ext cx="12326112" cy="837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Ex-officio member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Governing Body of the college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Academic council of the college	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Presiding Officer/Polling officer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Students’ Union Election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Since 2011-12 till date.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 committee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In-charge of Social service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Union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2017-18 &amp; 2018-19</a:t>
                      </a:r>
                      <a:endParaRPr lang="en-IN" alt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Girls’ Common Room In-charge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Union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2019, 2020-21&amp; 2021-22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Editorial Board,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Melamorian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(college Magazine)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Editorial Board 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 “MILLENNIALS”-Abilingual Research Oriented Anthology of Melamora College.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2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Chief Adviser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Editorial Board, WISDOM (E-Magazine)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IN" alt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4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alt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Editorial Board, ETHOS(College E-Journal)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MAY,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Editorial Board 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Melamorian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 flipV="1">
            <a:off x="-635" y="596265"/>
            <a:ext cx="12262485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855904"/>
              </p:ext>
            </p:extLst>
          </p:nvPr>
        </p:nvGraphicFramePr>
        <p:xfrm>
          <a:off x="635" y="-72390"/>
          <a:ext cx="12192000" cy="6930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327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alt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alt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Adviser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alt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“BOHAG”-a book published by women cell of Melamora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alt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April,2023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Adviser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Editorial Board,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Melamorian(College Magazine)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2022-23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0771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0771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/>
                    </a:p>
                    <a:p>
                      <a:pPr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9536"/>
            <a:ext cx="12192000" cy="599846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64007"/>
            <a:ext cx="12192000" cy="658369"/>
          </a:xfrm>
        </p:spPr>
        <p:txBody>
          <a:bodyPr/>
          <a:lstStyle/>
          <a:p>
            <a:r>
              <a:rPr lang="en-US" dirty="0"/>
              <a:t>                                              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Other social/extension Activities</a:t>
            </a:r>
            <a:endParaRPr lang="en-IN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/>
          <p:cNvGraphicFramePr>
            <a:graphicFrameLocks noGrp="1"/>
          </p:cNvGraphicFramePr>
          <p:nvPr/>
        </p:nvGraphicFramePr>
        <p:xfrm>
          <a:off x="0" y="722630"/>
          <a:ext cx="12192000" cy="745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2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01.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Magazine Secretary 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Potia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Pather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Lehika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Somaruh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Samiti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Since 2014 till today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Assam College Teachers’ Association (ACTA)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Since 2019 till today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03.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Guest Teacher 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 L.P School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2022.   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Editorial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Board,of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“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Smritipat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published on the occasion of Silver Jubilee of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Potia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Pather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High School.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Nov, 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310"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Sanmilan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IN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Sankardeva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Sishu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Niketon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IN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Assam.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IN" sz="18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November, 2022</a:t>
                      </a:r>
                    </a:p>
                    <a:p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2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“Kunhi”, a programme of Silver Jubilee of Golaghat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Sahitya Sabha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22th Jan, 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2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Inaugurator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Competition held on the occasion of Child Day in Potia Pather High School</a:t>
                      </a: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14th Nov, 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32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70432"/>
            <a:ext cx="11521440" cy="516381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0" y="1481497"/>
            <a:ext cx="12192000" cy="5303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11296" y="301752"/>
            <a:ext cx="4745736" cy="804673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highlight>
                  <a:srgbClr val="FFFF00"/>
                </a:highlight>
              </a:rPr>
              <a:t> Participated in State Govt. Activities.</a:t>
            </a:r>
          </a:p>
        </p:txBody>
      </p:sp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635" y="1033145"/>
          <a:ext cx="12191365" cy="686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3350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OCCASION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190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External Evaluator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en-IN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Gunotsav</a:t>
                      </a:r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5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,6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Jan, 2018</a:t>
                      </a: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615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External Evaluator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3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Nov, 2018</a:t>
                      </a: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985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External Evaluator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24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25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26</a:t>
                      </a:r>
                      <a:r>
                        <a:rPr lang="en-IN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May,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33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alt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External Evaluator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2nd,3rd &amp; 4th Feb,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4712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                                         </a:t>
            </a:r>
            <a:r>
              <a:rPr lang="en-IN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IN" sz="18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PUBLICATIONS:</a:t>
            </a:r>
          </a:p>
        </p:txBody>
      </p:sp>
      <p:sp>
        <p:nvSpPr>
          <p:cNvPr id="5" name="Rectangle 4"/>
          <p:cNvSpPr/>
          <p:nvPr/>
        </p:nvSpPr>
        <p:spPr>
          <a:xfrm flipH="1" flipV="1">
            <a:off x="-2" y="905256"/>
            <a:ext cx="12192001" cy="5952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428401"/>
              </p:ext>
            </p:extLst>
          </p:nvPr>
        </p:nvGraphicFramePr>
        <p:xfrm>
          <a:off x="0" y="858520"/>
          <a:ext cx="12191997" cy="841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059">
                  <a:extLst>
                    <a:ext uri="{9D8B030D-6E8A-4147-A177-3AD203B41FA5}">
                      <a16:colId xmlns:a16="http://schemas.microsoft.com/office/drawing/2014/main" val="4185487217"/>
                    </a:ext>
                  </a:extLst>
                </a:gridCol>
                <a:gridCol w="4159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5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9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of Publication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of the journal/Book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/Seminar/Article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Name of the Article/ Seminar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ISBN/ISSN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the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Publication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collection of Seminar Papers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Asomiya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Bhasha, Sahitya-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Sanskriti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Aru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Mamoni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Raysom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Goswami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Mamoni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Roisom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Goswamir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Nilkonthi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Broja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Aru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Dotal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Hatir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Uyenh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Khowa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Hauda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Upanyashar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Nari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Saritra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Samuhar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Ek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Bislekhanatmak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Adhyayan”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ISBN:978-93-82976-64-6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August’2016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(poetry)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Sabdo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Aru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Seujia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Kabita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Kobitar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Barakhun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        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22th Jan, 2015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Collection of Assamese Essays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Gramya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Nari –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Sisti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Aru Kristi.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Gramonnayanot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Mahilar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Artho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Samajik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Bhumika.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NA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College Magazine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Melamorian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Ussingkhalata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Prajanmar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Adhyayan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Bimukhita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aru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Grantha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Adhyayanar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Proyujaniyata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Published in “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Melamorian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Book of Remembrance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Smritipot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Potia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Pather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Ussa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Madhyamik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Bidyalayar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Uttoruttor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Kamonare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Satra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Satri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totha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Abhibhabok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Sokolor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Proti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Ekolom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NA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Nov, 2016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9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Magazine published on the occasion of Golden Jubilee of Rangamati M.E School and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Apiram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Gogoi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Balika High School.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Jonaki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Purush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NA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9th &amp; 10th Jan, 2015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FC978-71CF-9433-45BA-64D4436E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87A326-8BCF-D9F5-0520-5CABAC9F6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73136"/>
              </p:ext>
            </p:extLst>
          </p:nvPr>
        </p:nvGraphicFramePr>
        <p:xfrm>
          <a:off x="0" y="-178420"/>
          <a:ext cx="12292362" cy="839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19">
                  <a:extLst>
                    <a:ext uri="{9D8B030D-6E8A-4147-A177-3AD203B41FA5}">
                      <a16:colId xmlns:a16="http://schemas.microsoft.com/office/drawing/2014/main" val="1653486157"/>
                    </a:ext>
                  </a:extLst>
                </a:gridCol>
                <a:gridCol w="2507969">
                  <a:extLst>
                    <a:ext uri="{9D8B030D-6E8A-4147-A177-3AD203B41FA5}">
                      <a16:colId xmlns:a16="http://schemas.microsoft.com/office/drawing/2014/main" val="89799154"/>
                    </a:ext>
                  </a:extLst>
                </a:gridCol>
                <a:gridCol w="1706136">
                  <a:extLst>
                    <a:ext uri="{9D8B030D-6E8A-4147-A177-3AD203B41FA5}">
                      <a16:colId xmlns:a16="http://schemas.microsoft.com/office/drawing/2014/main" val="2550701090"/>
                    </a:ext>
                  </a:extLst>
                </a:gridCol>
                <a:gridCol w="4790114">
                  <a:extLst>
                    <a:ext uri="{9D8B030D-6E8A-4147-A177-3AD203B41FA5}">
                      <a16:colId xmlns:a16="http://schemas.microsoft.com/office/drawing/2014/main" val="697907136"/>
                    </a:ext>
                  </a:extLst>
                </a:gridCol>
                <a:gridCol w="1295892">
                  <a:extLst>
                    <a:ext uri="{9D8B030D-6E8A-4147-A177-3AD203B41FA5}">
                      <a16:colId xmlns:a16="http://schemas.microsoft.com/office/drawing/2014/main" val="3082699198"/>
                    </a:ext>
                  </a:extLst>
                </a:gridCol>
                <a:gridCol w="1411332">
                  <a:extLst>
                    <a:ext uri="{9D8B030D-6E8A-4147-A177-3AD203B41FA5}">
                      <a16:colId xmlns:a16="http://schemas.microsoft.com/office/drawing/2014/main" val="1955132741"/>
                    </a:ext>
                  </a:extLst>
                </a:gridCol>
              </a:tblGrid>
              <a:tr h="117087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07.</a:t>
                      </a: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Magazine Published by Assam Correspondents Union (APCU) on the occasion of 20th Medium-term Central  Meeting,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Khumtai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SANDHITSA</a:t>
                      </a: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“Nari, Nari </a:t>
                      </a:r>
                      <a:r>
                        <a:rPr lang="en-IN" sz="1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Niryaton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IN" sz="1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Madhyam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Etyadi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NA</a:t>
                      </a: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3rd&amp; 4th April,   2015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256411"/>
                  </a:ext>
                </a:extLst>
              </a:tr>
              <a:tr h="10228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book of remembrance on the occasion of Golden Jubilee of 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Gyandip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High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GYANDIP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“Satra </a:t>
                      </a:r>
                      <a:r>
                        <a:rPr lang="en-IN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Satrir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Bhabiswat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Uttoronot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Proyujoniyo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Keitiman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dikh-eti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Alokpat</a:t>
                      </a: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Dec, 2015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446456"/>
                  </a:ext>
                </a:extLst>
              </a:tr>
              <a:tr h="1384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E-Magazine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“Positive Thinking”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March, 2022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753909"/>
                  </a:ext>
                </a:extLst>
              </a:tr>
              <a:tr h="1384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Bilingual Research Oriented Anthology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MILLENNIALS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“Problems Faced by Women Entrepreneurs.”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ISBN-978-93-5773-808-8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December, 2022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1755"/>
                  </a:ext>
                </a:extLst>
              </a:tr>
              <a:tr h="1384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470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6886-D409-C647-E745-D0496703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D969CC-60DE-8677-BC15-55399D405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63810"/>
              </p:ext>
            </p:extLst>
          </p:nvPr>
        </p:nvGraphicFramePr>
        <p:xfrm>
          <a:off x="1" y="0"/>
          <a:ext cx="127792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34">
                  <a:extLst>
                    <a:ext uri="{9D8B030D-6E8A-4147-A177-3AD203B41FA5}">
                      <a16:colId xmlns:a16="http://schemas.microsoft.com/office/drawing/2014/main" val="444175572"/>
                    </a:ext>
                  </a:extLst>
                </a:gridCol>
                <a:gridCol w="2751373">
                  <a:extLst>
                    <a:ext uri="{9D8B030D-6E8A-4147-A177-3AD203B41FA5}">
                      <a16:colId xmlns:a16="http://schemas.microsoft.com/office/drawing/2014/main" val="1653064874"/>
                    </a:ext>
                  </a:extLst>
                </a:gridCol>
                <a:gridCol w="2219093">
                  <a:extLst>
                    <a:ext uri="{9D8B030D-6E8A-4147-A177-3AD203B41FA5}">
                      <a16:colId xmlns:a16="http://schemas.microsoft.com/office/drawing/2014/main" val="279881990"/>
                    </a:ext>
                  </a:extLst>
                </a:gridCol>
                <a:gridCol w="3423424">
                  <a:extLst>
                    <a:ext uri="{9D8B030D-6E8A-4147-A177-3AD203B41FA5}">
                      <a16:colId xmlns:a16="http://schemas.microsoft.com/office/drawing/2014/main" val="2515334876"/>
                    </a:ext>
                  </a:extLst>
                </a:gridCol>
                <a:gridCol w="2442117">
                  <a:extLst>
                    <a:ext uri="{9D8B030D-6E8A-4147-A177-3AD203B41FA5}">
                      <a16:colId xmlns:a16="http://schemas.microsoft.com/office/drawing/2014/main" val="2064478500"/>
                    </a:ext>
                  </a:extLst>
                </a:gridCol>
                <a:gridCol w="1427358">
                  <a:extLst>
                    <a:ext uri="{9D8B030D-6E8A-4147-A177-3AD203B41FA5}">
                      <a16:colId xmlns:a16="http://schemas.microsoft.com/office/drawing/2014/main" val="162523629"/>
                    </a:ext>
                  </a:extLst>
                </a:gridCol>
              </a:tblGrid>
              <a:tr h="117963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11.</a:t>
                      </a: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Mouthpiece of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Sodou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Asom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Lekhika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Somaroh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Samity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RODALI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Birangana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Sati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Sadhani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.”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NA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2023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597609"/>
                  </a:ext>
                </a:extLst>
              </a:tr>
              <a:tr h="117963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12.</a:t>
                      </a:r>
                      <a:endParaRPr lang="en-IN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College Magazine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MELAMORIYAN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“Awareness, Rights and Responsibilities of a Consumer”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NA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April, 2023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55090"/>
                  </a:ext>
                </a:extLst>
              </a:tr>
              <a:tr h="80277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Collection of Bilingual Research based Articles.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EEKSHA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“A Study on Deforestation in Assam”.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ISBN-978-81-95918-2-63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6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Dec, 2023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417933"/>
                  </a:ext>
                </a:extLst>
              </a:tr>
              <a:tr h="80277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Blind Peer Reviewed Article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BEEKSHA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“ME-DAM-ME-PHI: A Cultural Identity of the Tai –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Ahoms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ISSN-2278-4128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6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Dec, 2023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043577"/>
                  </a:ext>
                </a:extLst>
              </a:tr>
              <a:tr h="80277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Collection of Multi-faced Research Articles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CINTA SILPA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“Role of Assamese Women in the Freedom Struggle of India.”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ISBN-978-93-5996-346-4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</a:t>
                      </a:r>
                      <a:r>
                        <a:rPr lang="en-US" sz="16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Dec, 2023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871764"/>
                  </a:ext>
                </a:extLst>
              </a:tr>
              <a:tr h="80277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Bilingual Research Oriented Anthology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MILLENNIALS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Gramya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Unnayanor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Gurutto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.”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ISBN-978-81-967096-5-5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Dec, 2023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149622"/>
                  </a:ext>
                </a:extLst>
              </a:tr>
              <a:tr h="1287624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Collection of Research Papers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Socio-Cultural and Political History of Colonial Assam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“Social Status of Women in Assam in Colonial Period.”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ISBN-978-93-93864-33-8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Jan, 2024</a:t>
                      </a:r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501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087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551305" y="2105025"/>
            <a:ext cx="9321165" cy="186118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1500" b="1">
                <a:solidFill>
                  <a:schemeClr val="tx1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011" y="218114"/>
            <a:ext cx="10764472" cy="3210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1700" b="1" dirty="0">
                <a:highlight>
                  <a:srgbClr val="FFFF00"/>
                </a:highlight>
              </a:rPr>
              <a:t>ORIENTATION COURSE / REFRESHER COURSE:</a:t>
            </a:r>
          </a:p>
          <a:p>
            <a:pPr marL="0" indent="0">
              <a:buNone/>
            </a:pPr>
            <a:endParaRPr lang="en-IN" sz="17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IN" sz="29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IN" sz="2900" dirty="0">
                <a:highlight>
                  <a:srgbClr val="FFFF00"/>
                </a:highlight>
              </a:rPr>
              <a:t>   </a:t>
            </a:r>
          </a:p>
          <a:p>
            <a:pPr marL="0" indent="0">
              <a:buNone/>
            </a:pPr>
            <a:r>
              <a:rPr lang="en-IN" dirty="0"/>
              <a:t>	     	 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   </a:t>
            </a:r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27714"/>
              </p:ext>
            </p:extLst>
          </p:nvPr>
        </p:nvGraphicFramePr>
        <p:xfrm>
          <a:off x="263236" y="692727"/>
          <a:ext cx="11776364" cy="53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8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0419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	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	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alt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alt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Organized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835"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Orientation Course</a:t>
                      </a:r>
                    </a:p>
                    <a:p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30/01/2020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19/02/2020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HRDC- Aligarh Muslim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University, Aligarh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219"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Refresher Course</a:t>
                      </a:r>
                    </a:p>
                    <a:p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03/11/2021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to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16/11/2021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UGC -HRDC Sambalpur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University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21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</a:t>
                      </a: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Refresher Course </a:t>
                      </a: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14/11/2023 to 28/11/2023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MMTTC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Tezpur University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4763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3692" y="151840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38120" y="67310"/>
            <a:ext cx="6976110" cy="69342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   </a:t>
            </a:r>
            <a:r>
              <a:rPr lang="en-US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 PARTICIPATION IN FDP/WORKSHOPS/TRAINING PROGRAMME</a:t>
            </a:r>
            <a:r>
              <a:rPr lang="en-US" sz="1600" b="1" dirty="0">
                <a:highlight>
                  <a:srgbClr val="FFFF00"/>
                </a:highlight>
              </a:rPr>
              <a:t>:</a:t>
            </a:r>
            <a:br>
              <a:rPr lang="en-US" sz="1600" b="1" dirty="0">
                <a:highlight>
                  <a:srgbClr val="FFFF00"/>
                </a:highlight>
              </a:rPr>
            </a:br>
            <a:r>
              <a:rPr lang="en-US" sz="1600" dirty="0"/>
              <a:t>  </a:t>
            </a:r>
            <a:endParaRPr lang="en-IN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1"/>
            <a:ext cx="12192000" cy="6551504"/>
          </a:xfrm>
        </p:spPr>
        <p:txBody>
          <a:bodyPr/>
          <a:lstStyle/>
          <a:p>
            <a:r>
              <a:rPr lang="en-IN" dirty="0"/>
              <a:t>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4067" y="7772401"/>
            <a:ext cx="62378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PARTICIPATION IN FDP/WORKSHOPS/TRAINING PROGRAMME:</a:t>
            </a:r>
          </a:p>
        </p:txBody>
      </p:sp>
      <p:graphicFrame>
        <p:nvGraphicFramePr>
          <p:cNvPr id="13" name="Table 13"/>
          <p:cNvGraphicFramePr>
            <a:graphicFrameLocks noGrp="1"/>
          </p:cNvGraphicFramePr>
          <p:nvPr/>
        </p:nvGraphicFramePr>
        <p:xfrm>
          <a:off x="0" y="550545"/>
          <a:ext cx="12192000" cy="7391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7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1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1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Sl. No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Program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Organized by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5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1.UGC-Sponsored National worksho</a:t>
                      </a:r>
                      <a:r>
                        <a:rPr lang="en-US" alt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“Computer Application in Social Science Research.”	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7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23/06/2016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29/06/2016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and Extension Cell, IQAC in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collaboration with department of</a:t>
                      </a:r>
                      <a:r>
                        <a:rPr lang="en-US" alt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Economics,</a:t>
                      </a:r>
                      <a:r>
                        <a:rPr lang="en-US" alt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H.P.B Girls’ College, </a:t>
                      </a:r>
                      <a:r>
                        <a:rPr lang="en-IN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IN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Workshop on“Implementation of Choice Based Credit System (CBCS)”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03/12/2016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Joya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Gogoi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Khumtai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99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3.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Workshop on “Implementation of Choice Based Credit System (CBCS) in Undergraduate Colleges of Dibrugarh University”.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 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11/02/2017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Mathematics and Statistics,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Commerce College.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s 3"/>
          <p:cNvSpPr/>
          <p:nvPr/>
        </p:nvSpPr>
        <p:spPr>
          <a:xfrm>
            <a:off x="635" y="-635"/>
            <a:ext cx="12255500" cy="6858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59690" y="0"/>
          <a:ext cx="12315825" cy="752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6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4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3760"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MHRD Sponsored Short Term Programme on“Addressing the problems in Second Language Learning: Special Focus on Ass &amp; Eng Teaching in Assam.”	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Days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18/01/2018  to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20/01/2018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H.P.B Girls’College,Golaghat in collaboration with teaching Learning Centre, Tezpur Univer--sities  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FDP on “Behavioural Remodeling and Use of ICT Tools for classroom delivery of Teachers”.	  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Days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22/10/2018  to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31/10/2018	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&amp; ICT Academy IIT Guwahati in association with Furkating College, Golaghat.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760"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WorkshopOn“Choice Based Credit System (CBCS) &amp; Swayam”	  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Day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25/04/2019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Sub-commmittee of Golden Jubilee Celebration in association with Research &amp; Extension Cell, IQAC,H.P.B Girls’ College, Golaghat. 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740"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 </a:t>
                      </a:r>
                      <a:endParaRPr lang="en-US" sz="16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long workshop on “India’s Draft National Education Policy-2019 with Particular Reference to Reforms in Higher Education” 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Day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02/11/2019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Teachers’ Unit Joya Gogoi College in collaboration with Golaghat Zonal Committee, ACTA.</a:t>
                      </a:r>
                      <a:endParaRPr lang="en-US" sz="18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ph idx="1"/>
          </p:nvPr>
        </p:nvGraphicFramePr>
        <p:xfrm>
          <a:off x="-76200" y="8255"/>
          <a:ext cx="12501245" cy="751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4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4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190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day online National Workshop    on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“Documentation for Revised NAAC Assessment and Accreditation process’’.      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28/07/2020	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Late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Pushpadevi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Patil Arts and Science 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Risod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Collaboration with IQAC,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Gadge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Baba Amravati University, Amravati.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level FDP on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“An Effective E- content Development Tools”.	          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2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01/08/2020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to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02/08/2020	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IQAC of Hon.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Balasaheb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Jadhav Arts, commerce and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 college’ Ale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0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Seven Day FDP on “The Role of a Teacher in Nation Building”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7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03/08/2020 to 09/08/2020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Engligh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Dept. of Commerce and IQAC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Collaboration with ICSSR-SRC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Mhrd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New Delhi.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7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Five- Day Online Workshop on“Research Methodology on Social Sciences and Humanities.’’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5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13/08/2020</a:t>
                      </a:r>
                      <a:r>
                        <a:rPr lang="en-IN" alt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IN" alt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17/08/2020	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Education KBVS &amp; AUniversity in collaboration with IQAC, KBVS &amp; AS University.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(Kumar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Bkaskar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Varma Sanskrit and Ancient Studies University,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Nalbari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06680" y="0"/>
          <a:ext cx="12452350" cy="747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8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0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66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Day National Workshop on “Online Learning Self-Assessment”.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24/06/2021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North-Eastern Hill University (NEHU), Shillong,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Meghalaya.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3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Online FDP on “New Trends in English Studies.’’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17/01/2022  to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21/01/2022	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Teaching Learning Centre (TLC), Tezpur University in association with Dept. of English.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58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14.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Level Worksho on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“Redesigned Assessment and Accreditation Framework of NAAC’’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05/03/2022 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to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05/03/2022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IQAC, Joya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Gogoi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Khumtai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Assam in collaboration with IQAC,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Assam.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8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15.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Workshop on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“Tabulation, Moderation and Question Paper Setting in the Under -Graduate Level’’.	   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07/03/2022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to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07/03/2022	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Furkating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 under B. Voc.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99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5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9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1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16.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Weeklong FDP on  “ICT Tools for Effective Teaching and Learning”.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14/03/2022 to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18/03/2022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Teaching Learning Centre (TLC), Tezpur University.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4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17.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Capacity Building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IN" alt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“Computer Basics’’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14/03/2022 to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21/03/2022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Melamora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College,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Golaghat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89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18.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Online National Workshop 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n“Research Methodology”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21/03/2022</a:t>
                      </a:r>
                      <a:r>
                        <a:rPr lang="en-IN" alt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22/03/2022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Political Science &amp; IQAC, Dr. SSN Government College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Malanjkhand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Dist.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Balaghat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(M.P.)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39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19.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Workshop on “Digital Governance in the Context of National Education Policy-2020”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June, 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UGC-HRDC Sambalpur University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395</TotalTime>
  <Words>5047</Words>
  <Application>Microsoft Office PowerPoint</Application>
  <PresentationFormat>Widescreen</PresentationFormat>
  <Paragraphs>915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Calibri</vt:lpstr>
      <vt:lpstr>Century Gothic</vt:lpstr>
      <vt:lpstr>Times New Roman</vt:lpstr>
      <vt:lpstr>Wingdings 3</vt:lpstr>
      <vt:lpstr>Slice</vt:lpstr>
      <vt:lpstr>                 PERSONAL PROFILE                   OF                  MRS. JURI BARUAH                  HOD            ECONOMICS DEPARTMENT                 MELAMORA COLLEGE                    GOLAGHAT, ASSAM                  PIN-785702</vt:lpstr>
      <vt:lpstr>PowerPoint Presentation</vt:lpstr>
      <vt:lpstr>PowerPoint Presentation</vt:lpstr>
      <vt:lpstr>PowerPoint Presentation</vt:lpstr>
      <vt:lpstr>    PARTICIPATION IN FDP/WORKSHOPS/TRAINING PROGRAMME: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PUBLICATIONS: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PROFILE                                 OF                  MRS. JURI BARUAH                               HOD            ECONOMICS DEPARTMENT                 MELAMORA COLLEGE                    GOLAGHAT, ASSAM                          PIN-785702</dc:title>
  <dc:creator>juri baruah</dc:creator>
  <cp:lastModifiedBy>juri baruah</cp:lastModifiedBy>
  <cp:revision>135</cp:revision>
  <dcterms:created xsi:type="dcterms:W3CDTF">2022-11-08T13:55:00Z</dcterms:created>
  <dcterms:modified xsi:type="dcterms:W3CDTF">2024-11-22T16:13:31Z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5620C8EE67FF465BAA00C617F9C3EF1C</vt:lpwstr>
  </property>
  <property fmtid="{D5CDD505-2E9C-101B-9397-08002B2CF9AE}" pid="3" name="KSOProductBuildVer">
    <vt:lpwstr>1033-11.2.0.11486</vt:lpwstr>
  </property>
</Properties>
</file>